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804" r:id="rId2"/>
    <p:sldMasterId id="2147483662" r:id="rId3"/>
  </p:sldMasterIdLst>
  <p:notesMasterIdLst>
    <p:notesMasterId r:id="rId23"/>
  </p:notesMasterIdLst>
  <p:sldIdLst>
    <p:sldId id="1009" r:id="rId4"/>
    <p:sldId id="1053" r:id="rId5"/>
    <p:sldId id="1069" r:id="rId6"/>
    <p:sldId id="1071" r:id="rId7"/>
    <p:sldId id="1221" r:id="rId8"/>
    <p:sldId id="1224" r:id="rId9"/>
    <p:sldId id="1223" r:id="rId10"/>
    <p:sldId id="1216" r:id="rId11"/>
    <p:sldId id="1226" r:id="rId12"/>
    <p:sldId id="1217" r:id="rId13"/>
    <p:sldId id="1225" r:id="rId14"/>
    <p:sldId id="1218" r:id="rId15"/>
    <p:sldId id="1219" r:id="rId16"/>
    <p:sldId id="1250" r:id="rId17"/>
    <p:sldId id="1248" r:id="rId18"/>
    <p:sldId id="1317" r:id="rId19"/>
    <p:sldId id="1318" r:id="rId20"/>
    <p:sldId id="1319" r:id="rId21"/>
    <p:sldId id="1316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3399"/>
    <a:srgbClr val="008000"/>
    <a:srgbClr val="FFFF00"/>
    <a:srgbClr val="FFCCFF"/>
    <a:srgbClr val="FF66FF"/>
    <a:srgbClr val="FFCCCC"/>
    <a:srgbClr val="CCECFF"/>
    <a:srgbClr val="785028"/>
    <a:srgbClr val="FF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485" autoAdjust="0"/>
    <p:restoredTop sz="93548" autoAdjust="0"/>
  </p:normalViewPr>
  <p:slideViewPr>
    <p:cSldViewPr>
      <p:cViewPr varScale="1">
        <p:scale>
          <a:sx n="68" d="100"/>
          <a:sy n="68" d="100"/>
        </p:scale>
        <p:origin x="-169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880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90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60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0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E53C7AC-0BF7-4042-B503-BB2231868D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F418B9A-434F-4CB9-91F6-1ADC2D2C0150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2191"/>
            <a:ext cx="5485805" cy="4115405"/>
          </a:xfrm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A5B4B1A-D461-49E8-B2C6-E64925F6F62E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2191"/>
            <a:ext cx="5485805" cy="4115405"/>
          </a:xfrm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BDB8BDD5-0A33-454E-B5AC-72A7FB841E6A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7413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098" y="4342191"/>
            <a:ext cx="5485805" cy="4115405"/>
          </a:xfrm>
          <a:noFill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90600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447800"/>
            <a:ext cx="7543800" cy="46783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9BDA-CB54-43B0-8FE5-8845D5EBE4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9BDA-CB54-43B0-8FE5-8845D5EBE4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9BDA-CB54-43B0-8FE5-8845D5EBE4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9BDA-CB54-43B0-8FE5-8845D5EBE4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9BDA-CB54-43B0-8FE5-8845D5EBE4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9BDA-CB54-43B0-8FE5-8845D5EBE4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9BDA-CB54-43B0-8FE5-8845D5EBE4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9BDA-CB54-43B0-8FE5-8845D5EBE4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9BDA-CB54-43B0-8FE5-8845D5EBE4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9BDA-CB54-43B0-8FE5-8845D5EBE4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9BDA-CB54-43B0-8FE5-8845D5EBE4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D35AE-2D4D-4C9B-B1D1-117B98A403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005C9-F8FC-4952-BF48-EB3F2FCA18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0A81B-F1B4-4B1C-9199-079D49519E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pull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FA887-730E-4602-A16F-1DB717D089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3A626-E90D-47B1-A0C2-A63E994A97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0DE27-FE00-476A-932A-8C3DEDD83E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54E85-08F1-447D-A58B-9AA2B77A50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683CB-40EA-475E-AFE9-5A736B8CE9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EAAB5-CC29-4E40-AFAF-9CC9CE8179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F7313-74A6-4C05-B2D6-06FEEE39DD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3AD96-B2A7-445B-AB3D-4C87446E8C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8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0" y="76200"/>
            <a:ext cx="9001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838200" y="6521450"/>
            <a:ext cx="6934200" cy="336550"/>
          </a:xfrm>
          <a:prstGeom prst="rect">
            <a:avLst/>
          </a:prstGeom>
          <a:solidFill>
            <a:srgbClr val="000080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latin typeface="Verdana" charset="0"/>
                <a:ea typeface="ＭＳ Ｐゴシック" charset="0"/>
              </a:rPr>
              <a:t>Nathan &amp; Nathan Consultants Pvt. Ltd</a:t>
            </a:r>
            <a:r>
              <a:rPr lang="en-US" sz="1600" b="1" dirty="0" smtClean="0">
                <a:solidFill>
                  <a:schemeClr val="bg1"/>
                </a:solidFill>
                <a:latin typeface="Verdana" charset="0"/>
                <a:ea typeface="ＭＳ Ｐゴシック" charset="0"/>
              </a:rPr>
              <a:t>. Bangalore    </a:t>
            </a:r>
            <a:endParaRPr lang="en-US" dirty="0">
              <a:solidFill>
                <a:srgbClr val="FFCC00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>
            <a:off x="838200" y="838200"/>
            <a:ext cx="0" cy="601980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838200" y="838200"/>
            <a:ext cx="8305800" cy="0"/>
          </a:xfrm>
          <a:prstGeom prst="line">
            <a:avLst/>
          </a:prstGeom>
          <a:noFill/>
          <a:ln w="38100">
            <a:solidFill>
              <a:srgbClr val="003399"/>
            </a:solidFill>
            <a:round/>
            <a:headEnd/>
            <a:tailEnd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Times New Roman" charset="0"/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802" r:id="rId8"/>
    <p:sldLayoutId id="2147483803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816" r:id="rId15"/>
  </p:sldLayoutIdLst>
  <p:transition>
    <p:pull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z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y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x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9225C-7238-4702-BC55-C726EA888BA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BABF65-EC13-4240-B0C5-F87E10DFC5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ransition>
    <p:pull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object 4"/>
          <p:cNvSpPr>
            <a:spLocks noChangeArrowheads="1"/>
          </p:cNvSpPr>
          <p:nvPr/>
        </p:nvSpPr>
        <p:spPr bwMode="auto">
          <a:xfrm>
            <a:off x="2133600" y="2057400"/>
            <a:ext cx="5086350" cy="6794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9" name="object 5"/>
          <p:cNvSpPr>
            <a:spLocks noChangeArrowheads="1"/>
          </p:cNvSpPr>
          <p:nvPr/>
        </p:nvSpPr>
        <p:spPr bwMode="auto">
          <a:xfrm>
            <a:off x="2133600" y="2057400"/>
            <a:ext cx="4572000" cy="4572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3600" b="1" dirty="0" smtClean="0">
                <a:solidFill>
                  <a:srgbClr val="0070C0"/>
                </a:solidFill>
                <a:latin typeface="Calibri" pitchFamily="34" charset="0"/>
              </a:rPr>
              <a:t>              </a:t>
            </a:r>
            <a:r>
              <a:rPr lang="en-US" sz="4000" b="1" dirty="0" smtClean="0">
                <a:solidFill>
                  <a:srgbClr val="0070C0"/>
                </a:solidFill>
                <a:latin typeface="Calibri" pitchFamily="34" charset="0"/>
              </a:rPr>
              <a:t>Welcome  </a:t>
            </a:r>
            <a:endParaRPr lang="en-US" sz="4000" b="1" dirty="0">
              <a:solidFill>
                <a:srgbClr val="0070C0"/>
              </a:solidFill>
              <a:latin typeface="Calibri" pitchFamily="34" charset="0"/>
            </a:endParaRPr>
          </a:p>
        </p:txBody>
      </p:sp>
      <p:sp>
        <p:nvSpPr>
          <p:cNvPr id="6160" name="object 16"/>
          <p:cNvSpPr>
            <a:spLocks/>
          </p:cNvSpPr>
          <p:nvPr/>
        </p:nvSpPr>
        <p:spPr bwMode="auto">
          <a:xfrm>
            <a:off x="4702175" y="1639888"/>
            <a:ext cx="168275" cy="266700"/>
          </a:xfrm>
          <a:custGeom>
            <a:avLst/>
            <a:gdLst/>
            <a:ahLst/>
            <a:cxnLst>
              <a:cxn ang="0">
                <a:pos x="96652" y="0"/>
              </a:cxn>
              <a:cxn ang="0">
                <a:pos x="108844" y="1402"/>
              </a:cxn>
              <a:cxn ang="0">
                <a:pos x="140086" y="10546"/>
              </a:cxn>
              <a:cxn ang="0">
                <a:pos x="146822" y="14081"/>
              </a:cxn>
              <a:cxn ang="0">
                <a:pos x="149473" y="16763"/>
              </a:cxn>
              <a:cxn ang="0">
                <a:pos x="152399" y="23987"/>
              </a:cxn>
              <a:cxn ang="0">
                <a:pos x="152765" y="28315"/>
              </a:cxn>
              <a:cxn ang="0">
                <a:pos x="152918" y="33527"/>
              </a:cxn>
              <a:cxn ang="0">
                <a:pos x="152918" y="40751"/>
              </a:cxn>
              <a:cxn ang="0">
                <a:pos x="152643" y="46603"/>
              </a:cxn>
              <a:cxn ang="0">
                <a:pos x="152156" y="51419"/>
              </a:cxn>
              <a:cxn ang="0">
                <a:pos x="151241" y="54863"/>
              </a:cxn>
              <a:cxn ang="0">
                <a:pos x="149717" y="57028"/>
              </a:cxn>
              <a:cxn ang="0">
                <a:pos x="147706" y="58155"/>
              </a:cxn>
              <a:cxn ang="0">
                <a:pos x="144779" y="58155"/>
              </a:cxn>
              <a:cxn ang="0">
                <a:pos x="139202" y="55351"/>
              </a:cxn>
              <a:cxn ang="0">
                <a:pos x="98663" y="40629"/>
              </a:cxn>
              <a:cxn ang="0">
                <a:pos x="85709" y="40629"/>
              </a:cxn>
              <a:cxn ang="0">
                <a:pos x="57393" y="68305"/>
              </a:cxn>
              <a:cxn ang="0">
                <a:pos x="58917" y="78973"/>
              </a:cxn>
              <a:cxn ang="0">
                <a:pos x="65135" y="87233"/>
              </a:cxn>
              <a:cxn ang="0">
                <a:pos x="74554" y="94213"/>
              </a:cxn>
              <a:cxn ang="0">
                <a:pos x="85709" y="100583"/>
              </a:cxn>
              <a:cxn ang="0">
                <a:pos x="98938" y="106161"/>
              </a:cxn>
              <a:cxn ang="0">
                <a:pos x="112654" y="112379"/>
              </a:cxn>
              <a:cxn ang="0">
                <a:pos x="150632" y="137800"/>
              </a:cxn>
              <a:cxn ang="0">
                <a:pos x="167049" y="196685"/>
              </a:cxn>
              <a:cxn ang="0">
                <a:pos x="112278" y="260139"/>
              </a:cxn>
              <a:cxn ang="0">
                <a:pos x="60779" y="265675"/>
              </a:cxn>
              <a:cxn ang="0">
                <a:pos x="40385" y="262493"/>
              </a:cxn>
              <a:cxn ang="0">
                <a:pos x="27797" y="258683"/>
              </a:cxn>
              <a:cxn ang="0">
                <a:pos x="0" y="231007"/>
              </a:cxn>
              <a:cxn ang="0">
                <a:pos x="0" y="220705"/>
              </a:cxn>
              <a:cxn ang="0">
                <a:pos x="7498" y="203057"/>
              </a:cxn>
              <a:cxn ang="0">
                <a:pos x="11948" y="204094"/>
              </a:cxn>
              <a:cxn ang="0">
                <a:pos x="18806" y="208513"/>
              </a:cxn>
              <a:cxn ang="0">
                <a:pos x="28437" y="213481"/>
              </a:cxn>
              <a:cxn ang="0">
                <a:pos x="39989" y="218572"/>
              </a:cxn>
              <a:cxn ang="0">
                <a:pos x="59112" y="223222"/>
              </a:cxn>
              <a:cxn ang="0">
                <a:pos x="79247" y="224027"/>
              </a:cxn>
              <a:cxn ang="0">
                <a:pos x="113659" y="196321"/>
              </a:cxn>
              <a:cxn ang="0">
                <a:pos x="113659" y="185409"/>
              </a:cxn>
              <a:cxn ang="0">
                <a:pos x="79004" y="156088"/>
              </a:cxn>
              <a:cxn ang="0">
                <a:pos x="65897" y="150113"/>
              </a:cxn>
              <a:cxn ang="0">
                <a:pos x="52059" y="143743"/>
              </a:cxn>
              <a:cxn ang="0">
                <a:pos x="16367" y="116067"/>
              </a:cxn>
              <a:cxn ang="0">
                <a:pos x="9143" y="101711"/>
              </a:cxn>
              <a:cxn ang="0">
                <a:pos x="4373" y="77092"/>
              </a:cxn>
              <a:cxn ang="0">
                <a:pos x="22048" y="25707"/>
              </a:cxn>
              <a:cxn ang="0">
                <a:pos x="89079" y="8"/>
              </a:cxn>
            </a:cxnLst>
            <a:rect l="0" t="0" r="r" b="b"/>
            <a:pathLst>
              <a:path w="168275" h="266700">
                <a:moveTo>
                  <a:pt x="90556" y="0"/>
                </a:moveTo>
                <a:lnTo>
                  <a:pt x="96652" y="0"/>
                </a:lnTo>
                <a:lnTo>
                  <a:pt x="102748" y="365"/>
                </a:lnTo>
                <a:lnTo>
                  <a:pt x="108844" y="1402"/>
                </a:lnTo>
                <a:lnTo>
                  <a:pt x="114940" y="2285"/>
                </a:lnTo>
                <a:lnTo>
                  <a:pt x="140086" y="10546"/>
                </a:lnTo>
                <a:lnTo>
                  <a:pt x="144139" y="12435"/>
                </a:lnTo>
                <a:lnTo>
                  <a:pt x="146822" y="14081"/>
                </a:lnTo>
                <a:lnTo>
                  <a:pt x="148193" y="15483"/>
                </a:lnTo>
                <a:lnTo>
                  <a:pt x="149473" y="16763"/>
                </a:lnTo>
                <a:lnTo>
                  <a:pt x="152003" y="22463"/>
                </a:lnTo>
                <a:lnTo>
                  <a:pt x="152399" y="23987"/>
                </a:lnTo>
                <a:lnTo>
                  <a:pt x="152643" y="25907"/>
                </a:lnTo>
                <a:lnTo>
                  <a:pt x="152765" y="28315"/>
                </a:lnTo>
                <a:lnTo>
                  <a:pt x="152918" y="30601"/>
                </a:lnTo>
                <a:lnTo>
                  <a:pt x="152918" y="33527"/>
                </a:lnTo>
                <a:lnTo>
                  <a:pt x="152918" y="36941"/>
                </a:lnTo>
                <a:lnTo>
                  <a:pt x="152918" y="40751"/>
                </a:lnTo>
                <a:lnTo>
                  <a:pt x="152918" y="43921"/>
                </a:lnTo>
                <a:lnTo>
                  <a:pt x="152643" y="46603"/>
                </a:lnTo>
                <a:lnTo>
                  <a:pt x="152521" y="49255"/>
                </a:lnTo>
                <a:lnTo>
                  <a:pt x="152156" y="51419"/>
                </a:lnTo>
                <a:lnTo>
                  <a:pt x="151637" y="53218"/>
                </a:lnTo>
                <a:lnTo>
                  <a:pt x="151241" y="54863"/>
                </a:lnTo>
                <a:lnTo>
                  <a:pt x="150479" y="56113"/>
                </a:lnTo>
                <a:lnTo>
                  <a:pt x="149717" y="57028"/>
                </a:lnTo>
                <a:lnTo>
                  <a:pt x="148833" y="57790"/>
                </a:lnTo>
                <a:lnTo>
                  <a:pt x="147706" y="58155"/>
                </a:lnTo>
                <a:lnTo>
                  <a:pt x="146182" y="58155"/>
                </a:lnTo>
                <a:lnTo>
                  <a:pt x="144779" y="58155"/>
                </a:lnTo>
                <a:lnTo>
                  <a:pt x="142493" y="57271"/>
                </a:lnTo>
                <a:lnTo>
                  <a:pt x="139202" y="55351"/>
                </a:lnTo>
                <a:lnTo>
                  <a:pt x="136001" y="53583"/>
                </a:lnTo>
                <a:lnTo>
                  <a:pt x="98663" y="40629"/>
                </a:lnTo>
                <a:lnTo>
                  <a:pt x="91318" y="40629"/>
                </a:lnTo>
                <a:lnTo>
                  <a:pt x="85709" y="40629"/>
                </a:lnTo>
                <a:lnTo>
                  <a:pt x="57393" y="64495"/>
                </a:lnTo>
                <a:lnTo>
                  <a:pt x="57393" y="68305"/>
                </a:lnTo>
                <a:lnTo>
                  <a:pt x="57393" y="74035"/>
                </a:lnTo>
                <a:lnTo>
                  <a:pt x="58917" y="78973"/>
                </a:lnTo>
                <a:lnTo>
                  <a:pt x="62087" y="83057"/>
                </a:lnTo>
                <a:lnTo>
                  <a:pt x="65135" y="87233"/>
                </a:lnTo>
                <a:lnTo>
                  <a:pt x="69341" y="90921"/>
                </a:lnTo>
                <a:lnTo>
                  <a:pt x="74554" y="94213"/>
                </a:lnTo>
                <a:lnTo>
                  <a:pt x="79766" y="97535"/>
                </a:lnTo>
                <a:lnTo>
                  <a:pt x="85709" y="100583"/>
                </a:lnTo>
                <a:lnTo>
                  <a:pt x="92323" y="103357"/>
                </a:lnTo>
                <a:lnTo>
                  <a:pt x="98938" y="106161"/>
                </a:lnTo>
                <a:lnTo>
                  <a:pt x="105796" y="109209"/>
                </a:lnTo>
                <a:lnTo>
                  <a:pt x="112654" y="112379"/>
                </a:lnTo>
                <a:lnTo>
                  <a:pt x="119512" y="115549"/>
                </a:lnTo>
                <a:lnTo>
                  <a:pt x="150632" y="137800"/>
                </a:lnTo>
                <a:lnTo>
                  <a:pt x="167858" y="182351"/>
                </a:lnTo>
                <a:lnTo>
                  <a:pt x="167049" y="196685"/>
                </a:lnTo>
                <a:lnTo>
                  <a:pt x="145536" y="240574"/>
                </a:lnTo>
                <a:lnTo>
                  <a:pt x="112278" y="260139"/>
                </a:lnTo>
                <a:lnTo>
                  <a:pt x="74608" y="266168"/>
                </a:lnTo>
                <a:lnTo>
                  <a:pt x="60779" y="265675"/>
                </a:lnTo>
                <a:lnTo>
                  <a:pt x="49116" y="264216"/>
                </a:lnTo>
                <a:lnTo>
                  <a:pt x="40385" y="262493"/>
                </a:lnTo>
                <a:lnTo>
                  <a:pt x="33649" y="260847"/>
                </a:lnTo>
                <a:lnTo>
                  <a:pt x="27797" y="258683"/>
                </a:lnTo>
                <a:lnTo>
                  <a:pt x="21976" y="256672"/>
                </a:lnTo>
                <a:lnTo>
                  <a:pt x="0" y="231007"/>
                </a:lnTo>
                <a:lnTo>
                  <a:pt x="0" y="224911"/>
                </a:lnTo>
                <a:lnTo>
                  <a:pt x="0" y="220705"/>
                </a:lnTo>
                <a:lnTo>
                  <a:pt x="6217" y="203057"/>
                </a:lnTo>
                <a:lnTo>
                  <a:pt x="7498" y="203057"/>
                </a:lnTo>
                <a:lnTo>
                  <a:pt x="9387" y="203057"/>
                </a:lnTo>
                <a:lnTo>
                  <a:pt x="11948" y="204094"/>
                </a:lnTo>
                <a:lnTo>
                  <a:pt x="15361" y="206227"/>
                </a:lnTo>
                <a:lnTo>
                  <a:pt x="18806" y="208513"/>
                </a:lnTo>
                <a:lnTo>
                  <a:pt x="23103" y="210952"/>
                </a:lnTo>
                <a:lnTo>
                  <a:pt x="28437" y="213481"/>
                </a:lnTo>
                <a:lnTo>
                  <a:pt x="33649" y="216133"/>
                </a:lnTo>
                <a:lnTo>
                  <a:pt x="39989" y="218572"/>
                </a:lnTo>
                <a:lnTo>
                  <a:pt x="47365" y="220858"/>
                </a:lnTo>
                <a:lnTo>
                  <a:pt x="59112" y="223222"/>
                </a:lnTo>
                <a:lnTo>
                  <a:pt x="72527" y="224027"/>
                </a:lnTo>
                <a:lnTo>
                  <a:pt x="79247" y="224027"/>
                </a:lnTo>
                <a:lnTo>
                  <a:pt x="84947" y="223265"/>
                </a:lnTo>
                <a:lnTo>
                  <a:pt x="113659" y="196321"/>
                </a:lnTo>
                <a:lnTo>
                  <a:pt x="113659" y="191261"/>
                </a:lnTo>
                <a:lnTo>
                  <a:pt x="113659" y="185409"/>
                </a:lnTo>
                <a:lnTo>
                  <a:pt x="85587" y="158861"/>
                </a:lnTo>
                <a:lnTo>
                  <a:pt x="79004" y="156088"/>
                </a:lnTo>
                <a:lnTo>
                  <a:pt x="72511" y="153161"/>
                </a:lnTo>
                <a:lnTo>
                  <a:pt x="65897" y="150113"/>
                </a:lnTo>
                <a:lnTo>
                  <a:pt x="58917" y="146944"/>
                </a:lnTo>
                <a:lnTo>
                  <a:pt x="52059" y="143743"/>
                </a:lnTo>
                <a:lnTo>
                  <a:pt x="21579" y="121645"/>
                </a:lnTo>
                <a:lnTo>
                  <a:pt x="16367" y="116067"/>
                </a:lnTo>
                <a:lnTo>
                  <a:pt x="12313" y="109331"/>
                </a:lnTo>
                <a:lnTo>
                  <a:pt x="9143" y="101711"/>
                </a:lnTo>
                <a:lnTo>
                  <a:pt x="5790" y="90329"/>
                </a:lnTo>
                <a:lnTo>
                  <a:pt x="4373" y="77092"/>
                </a:lnTo>
                <a:lnTo>
                  <a:pt x="5182" y="62483"/>
                </a:lnTo>
                <a:lnTo>
                  <a:pt x="22048" y="25707"/>
                </a:lnTo>
                <a:lnTo>
                  <a:pt x="65579" y="2713"/>
                </a:lnTo>
                <a:lnTo>
                  <a:pt x="89079" y="8"/>
                </a:lnTo>
                <a:lnTo>
                  <a:pt x="90556" y="0"/>
                </a:lnTo>
                <a:close/>
              </a:path>
            </a:pathLst>
          </a:custGeom>
          <a:noFill/>
          <a:ln w="12191">
            <a:solidFill>
              <a:srgbClr val="F4F6F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2" name="object 18"/>
          <p:cNvSpPr>
            <a:spLocks/>
          </p:cNvSpPr>
          <p:nvPr/>
        </p:nvSpPr>
        <p:spPr bwMode="auto">
          <a:xfrm>
            <a:off x="5062538" y="1692275"/>
            <a:ext cx="180975" cy="190500"/>
          </a:xfrm>
          <a:custGeom>
            <a:avLst/>
            <a:gdLst/>
            <a:ahLst/>
            <a:cxnLst>
              <a:cxn ang="0">
                <a:pos x="94884" y="0"/>
              </a:cxn>
              <a:cxn ang="0">
                <a:pos x="100827" y="640"/>
              </a:cxn>
              <a:cxn ang="0">
                <a:pos x="105674" y="1523"/>
              </a:cxn>
              <a:cxn ang="0">
                <a:pos x="108844" y="3047"/>
              </a:cxn>
              <a:cxn ang="0">
                <a:pos x="110611" y="5059"/>
              </a:cxn>
              <a:cxn ang="0">
                <a:pos x="111648" y="7345"/>
              </a:cxn>
              <a:cxn ang="0">
                <a:pos x="111648" y="75925"/>
              </a:cxn>
              <a:cxn ang="0">
                <a:pos x="175016" y="75925"/>
              </a:cxn>
              <a:cxn ang="0">
                <a:pos x="181355" y="86349"/>
              </a:cxn>
              <a:cxn ang="0">
                <a:pos x="181996" y="91927"/>
              </a:cxn>
              <a:cxn ang="0">
                <a:pos x="181996" y="99303"/>
              </a:cxn>
              <a:cxn ang="0">
                <a:pos x="181355" y="104881"/>
              </a:cxn>
              <a:cxn ang="0">
                <a:pos x="180350" y="109453"/>
              </a:cxn>
              <a:cxn ang="0">
                <a:pos x="178826" y="112501"/>
              </a:cxn>
              <a:cxn ang="0">
                <a:pos x="176783" y="114299"/>
              </a:cxn>
              <a:cxn ang="0">
                <a:pos x="174619" y="115183"/>
              </a:cxn>
              <a:cxn ang="0">
                <a:pos x="111648" y="115183"/>
              </a:cxn>
              <a:cxn ang="0">
                <a:pos x="111648" y="183885"/>
              </a:cxn>
              <a:cxn ang="0">
                <a:pos x="110611" y="186049"/>
              </a:cxn>
              <a:cxn ang="0">
                <a:pos x="108844" y="187939"/>
              </a:cxn>
              <a:cxn ang="0">
                <a:pos x="105674" y="189341"/>
              </a:cxn>
              <a:cxn ang="0">
                <a:pos x="100827" y="190378"/>
              </a:cxn>
              <a:cxn ang="0">
                <a:pos x="94884" y="190865"/>
              </a:cxn>
              <a:cxn ang="0">
                <a:pos x="86989" y="190865"/>
              </a:cxn>
              <a:cxn ang="0">
                <a:pos x="73030" y="187939"/>
              </a:cxn>
              <a:cxn ang="0">
                <a:pos x="71109" y="186049"/>
              </a:cxn>
              <a:cxn ang="0">
                <a:pos x="70103" y="183885"/>
              </a:cxn>
              <a:cxn ang="0">
                <a:pos x="70103" y="115183"/>
              </a:cxn>
              <a:cxn ang="0">
                <a:pos x="7254" y="115183"/>
              </a:cxn>
              <a:cxn ang="0">
                <a:pos x="5212" y="114299"/>
              </a:cxn>
              <a:cxn ang="0">
                <a:pos x="3291" y="112501"/>
              </a:cxn>
              <a:cxn ang="0">
                <a:pos x="1767" y="109453"/>
              </a:cxn>
              <a:cxn ang="0">
                <a:pos x="640" y="104881"/>
              </a:cxn>
              <a:cxn ang="0">
                <a:pos x="0" y="99303"/>
              </a:cxn>
              <a:cxn ang="0">
                <a:pos x="0" y="91927"/>
              </a:cxn>
              <a:cxn ang="0">
                <a:pos x="518" y="86349"/>
              </a:cxn>
              <a:cxn ang="0">
                <a:pos x="1523" y="81655"/>
              </a:cxn>
              <a:cxn ang="0">
                <a:pos x="2926" y="78607"/>
              </a:cxn>
              <a:cxn ang="0">
                <a:pos x="4693" y="76840"/>
              </a:cxn>
              <a:cxn ang="0">
                <a:pos x="6736" y="75925"/>
              </a:cxn>
              <a:cxn ang="0">
                <a:pos x="70103" y="75925"/>
              </a:cxn>
              <a:cxn ang="0">
                <a:pos x="70103" y="7345"/>
              </a:cxn>
              <a:cxn ang="0">
                <a:pos x="71109" y="5059"/>
              </a:cxn>
              <a:cxn ang="0">
                <a:pos x="73030" y="3047"/>
              </a:cxn>
              <a:cxn ang="0">
                <a:pos x="76199" y="1523"/>
              </a:cxn>
              <a:cxn ang="0">
                <a:pos x="81015" y="640"/>
              </a:cxn>
              <a:cxn ang="0">
                <a:pos x="86989" y="0"/>
              </a:cxn>
            </a:cxnLst>
            <a:rect l="0" t="0" r="r" b="b"/>
            <a:pathLst>
              <a:path w="182245" h="191135">
                <a:moveTo>
                  <a:pt x="90921" y="0"/>
                </a:moveTo>
                <a:lnTo>
                  <a:pt x="94884" y="0"/>
                </a:lnTo>
                <a:lnTo>
                  <a:pt x="98176" y="243"/>
                </a:lnTo>
                <a:lnTo>
                  <a:pt x="100827" y="640"/>
                </a:lnTo>
                <a:lnTo>
                  <a:pt x="103510" y="1005"/>
                </a:lnTo>
                <a:lnTo>
                  <a:pt x="105674" y="1523"/>
                </a:lnTo>
                <a:lnTo>
                  <a:pt x="107198" y="2285"/>
                </a:lnTo>
                <a:lnTo>
                  <a:pt x="108844" y="3047"/>
                </a:lnTo>
                <a:lnTo>
                  <a:pt x="109971" y="3931"/>
                </a:lnTo>
                <a:lnTo>
                  <a:pt x="110611" y="5059"/>
                </a:lnTo>
                <a:lnTo>
                  <a:pt x="111251" y="6217"/>
                </a:lnTo>
                <a:lnTo>
                  <a:pt x="111648" y="7345"/>
                </a:lnTo>
                <a:lnTo>
                  <a:pt x="111648" y="8747"/>
                </a:lnTo>
                <a:lnTo>
                  <a:pt x="111648" y="75925"/>
                </a:lnTo>
                <a:lnTo>
                  <a:pt x="173979" y="75925"/>
                </a:lnTo>
                <a:lnTo>
                  <a:pt x="175016" y="75925"/>
                </a:lnTo>
                <a:lnTo>
                  <a:pt x="176021" y="76199"/>
                </a:lnTo>
                <a:lnTo>
                  <a:pt x="181355" y="86349"/>
                </a:lnTo>
                <a:lnTo>
                  <a:pt x="181752" y="88879"/>
                </a:lnTo>
                <a:lnTo>
                  <a:pt x="181996" y="91927"/>
                </a:lnTo>
                <a:lnTo>
                  <a:pt x="181996" y="95493"/>
                </a:lnTo>
                <a:lnTo>
                  <a:pt x="181996" y="99303"/>
                </a:lnTo>
                <a:lnTo>
                  <a:pt x="181752" y="102351"/>
                </a:lnTo>
                <a:lnTo>
                  <a:pt x="181355" y="104881"/>
                </a:lnTo>
                <a:lnTo>
                  <a:pt x="180990" y="107441"/>
                </a:lnTo>
                <a:lnTo>
                  <a:pt x="180350" y="109453"/>
                </a:lnTo>
                <a:lnTo>
                  <a:pt x="179588" y="110977"/>
                </a:lnTo>
                <a:lnTo>
                  <a:pt x="178826" y="112501"/>
                </a:lnTo>
                <a:lnTo>
                  <a:pt x="177789" y="113537"/>
                </a:lnTo>
                <a:lnTo>
                  <a:pt x="176783" y="114299"/>
                </a:lnTo>
                <a:lnTo>
                  <a:pt x="175778" y="114940"/>
                </a:lnTo>
                <a:lnTo>
                  <a:pt x="174619" y="115183"/>
                </a:lnTo>
                <a:lnTo>
                  <a:pt x="173370" y="115183"/>
                </a:lnTo>
                <a:lnTo>
                  <a:pt x="111648" y="115183"/>
                </a:lnTo>
                <a:lnTo>
                  <a:pt x="111648" y="182605"/>
                </a:lnTo>
                <a:lnTo>
                  <a:pt x="111648" y="183885"/>
                </a:lnTo>
                <a:lnTo>
                  <a:pt x="111251" y="185044"/>
                </a:lnTo>
                <a:lnTo>
                  <a:pt x="110611" y="186049"/>
                </a:lnTo>
                <a:lnTo>
                  <a:pt x="109971" y="187055"/>
                </a:lnTo>
                <a:lnTo>
                  <a:pt x="108844" y="187939"/>
                </a:lnTo>
                <a:lnTo>
                  <a:pt x="107198" y="188579"/>
                </a:lnTo>
                <a:lnTo>
                  <a:pt x="105674" y="189341"/>
                </a:lnTo>
                <a:lnTo>
                  <a:pt x="103510" y="189981"/>
                </a:lnTo>
                <a:lnTo>
                  <a:pt x="100827" y="190378"/>
                </a:lnTo>
                <a:lnTo>
                  <a:pt x="98176" y="190743"/>
                </a:lnTo>
                <a:lnTo>
                  <a:pt x="94884" y="190865"/>
                </a:lnTo>
                <a:lnTo>
                  <a:pt x="90921" y="190865"/>
                </a:lnTo>
                <a:lnTo>
                  <a:pt x="86989" y="190865"/>
                </a:lnTo>
                <a:lnTo>
                  <a:pt x="74675" y="188579"/>
                </a:lnTo>
                <a:lnTo>
                  <a:pt x="73030" y="187939"/>
                </a:lnTo>
                <a:lnTo>
                  <a:pt x="71871" y="187055"/>
                </a:lnTo>
                <a:lnTo>
                  <a:pt x="71109" y="186049"/>
                </a:lnTo>
                <a:lnTo>
                  <a:pt x="70500" y="185044"/>
                </a:lnTo>
                <a:lnTo>
                  <a:pt x="70103" y="183885"/>
                </a:lnTo>
                <a:lnTo>
                  <a:pt x="70103" y="182605"/>
                </a:lnTo>
                <a:lnTo>
                  <a:pt x="70103" y="115183"/>
                </a:lnTo>
                <a:lnTo>
                  <a:pt x="8503" y="115183"/>
                </a:lnTo>
                <a:lnTo>
                  <a:pt x="7254" y="115183"/>
                </a:lnTo>
                <a:lnTo>
                  <a:pt x="6217" y="114940"/>
                </a:lnTo>
                <a:lnTo>
                  <a:pt x="5212" y="114299"/>
                </a:lnTo>
                <a:lnTo>
                  <a:pt x="4206" y="113537"/>
                </a:lnTo>
                <a:lnTo>
                  <a:pt x="3291" y="112501"/>
                </a:lnTo>
                <a:lnTo>
                  <a:pt x="2529" y="110977"/>
                </a:lnTo>
                <a:lnTo>
                  <a:pt x="1767" y="109453"/>
                </a:lnTo>
                <a:lnTo>
                  <a:pt x="1158" y="107441"/>
                </a:lnTo>
                <a:lnTo>
                  <a:pt x="640" y="104881"/>
                </a:lnTo>
                <a:lnTo>
                  <a:pt x="121" y="102351"/>
                </a:lnTo>
                <a:lnTo>
                  <a:pt x="0" y="99303"/>
                </a:lnTo>
                <a:lnTo>
                  <a:pt x="0" y="95493"/>
                </a:lnTo>
                <a:lnTo>
                  <a:pt x="0" y="91927"/>
                </a:lnTo>
                <a:lnTo>
                  <a:pt x="121" y="88879"/>
                </a:lnTo>
                <a:lnTo>
                  <a:pt x="518" y="86349"/>
                </a:lnTo>
                <a:lnTo>
                  <a:pt x="883" y="83698"/>
                </a:lnTo>
                <a:lnTo>
                  <a:pt x="1523" y="81655"/>
                </a:lnTo>
                <a:lnTo>
                  <a:pt x="2285" y="80131"/>
                </a:lnTo>
                <a:lnTo>
                  <a:pt x="2926" y="78607"/>
                </a:lnTo>
                <a:lnTo>
                  <a:pt x="3809" y="77602"/>
                </a:lnTo>
                <a:lnTo>
                  <a:pt x="4693" y="76840"/>
                </a:lnTo>
                <a:lnTo>
                  <a:pt x="5577" y="76199"/>
                </a:lnTo>
                <a:lnTo>
                  <a:pt x="6736" y="75925"/>
                </a:lnTo>
                <a:lnTo>
                  <a:pt x="7863" y="75925"/>
                </a:lnTo>
                <a:lnTo>
                  <a:pt x="70103" y="75925"/>
                </a:lnTo>
                <a:lnTo>
                  <a:pt x="70103" y="8747"/>
                </a:lnTo>
                <a:lnTo>
                  <a:pt x="70103" y="7345"/>
                </a:lnTo>
                <a:lnTo>
                  <a:pt x="70500" y="6217"/>
                </a:lnTo>
                <a:lnTo>
                  <a:pt x="71109" y="5059"/>
                </a:lnTo>
                <a:lnTo>
                  <a:pt x="71871" y="3931"/>
                </a:lnTo>
                <a:lnTo>
                  <a:pt x="73030" y="3047"/>
                </a:lnTo>
                <a:lnTo>
                  <a:pt x="74675" y="2285"/>
                </a:lnTo>
                <a:lnTo>
                  <a:pt x="76199" y="1523"/>
                </a:lnTo>
                <a:lnTo>
                  <a:pt x="78364" y="1005"/>
                </a:lnTo>
                <a:lnTo>
                  <a:pt x="81015" y="640"/>
                </a:lnTo>
                <a:lnTo>
                  <a:pt x="83698" y="243"/>
                </a:lnTo>
                <a:lnTo>
                  <a:pt x="86989" y="0"/>
                </a:lnTo>
                <a:lnTo>
                  <a:pt x="90921" y="0"/>
                </a:lnTo>
                <a:close/>
              </a:path>
            </a:pathLst>
          </a:custGeom>
          <a:noFill/>
          <a:ln w="12191">
            <a:solidFill>
              <a:srgbClr val="F4F6F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4" name="object 20"/>
          <p:cNvSpPr>
            <a:spLocks noChangeArrowheads="1"/>
          </p:cNvSpPr>
          <p:nvPr/>
        </p:nvSpPr>
        <p:spPr bwMode="auto">
          <a:xfrm>
            <a:off x="1524000" y="3352800"/>
            <a:ext cx="7086600" cy="22923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dirty="0" smtClean="0"/>
              <a:t> .</a:t>
            </a:r>
            <a:endParaRPr lang="en-US" dirty="0"/>
          </a:p>
        </p:txBody>
      </p:sp>
      <p:sp>
        <p:nvSpPr>
          <p:cNvPr id="6169" name="object 25"/>
          <p:cNvSpPr>
            <a:spLocks noChangeArrowheads="1"/>
          </p:cNvSpPr>
          <p:nvPr/>
        </p:nvSpPr>
        <p:spPr bwMode="auto">
          <a:xfrm>
            <a:off x="4656138" y="2105025"/>
            <a:ext cx="623887" cy="8985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1" name="object 27"/>
          <p:cNvSpPr>
            <a:spLocks noChangeArrowheads="1"/>
          </p:cNvSpPr>
          <p:nvPr/>
        </p:nvSpPr>
        <p:spPr bwMode="auto">
          <a:xfrm>
            <a:off x="5697538" y="2105025"/>
            <a:ext cx="625475" cy="8985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5" name="object 31"/>
          <p:cNvSpPr>
            <a:spLocks noChangeArrowheads="1"/>
          </p:cNvSpPr>
          <p:nvPr/>
        </p:nvSpPr>
        <p:spPr bwMode="auto">
          <a:xfrm>
            <a:off x="6194425" y="2592388"/>
            <a:ext cx="625475" cy="8985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9" name="object 35"/>
          <p:cNvSpPr>
            <a:spLocks noChangeArrowheads="1"/>
          </p:cNvSpPr>
          <p:nvPr/>
        </p:nvSpPr>
        <p:spPr bwMode="auto">
          <a:xfrm>
            <a:off x="5973763" y="3079750"/>
            <a:ext cx="625475" cy="90011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5" name="object 41"/>
          <p:cNvSpPr>
            <a:spLocks noChangeArrowheads="1"/>
          </p:cNvSpPr>
          <p:nvPr/>
        </p:nvSpPr>
        <p:spPr bwMode="auto">
          <a:xfrm>
            <a:off x="4732338" y="4056063"/>
            <a:ext cx="622300" cy="8985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7" name="object 43"/>
          <p:cNvSpPr>
            <a:spLocks noChangeArrowheads="1"/>
          </p:cNvSpPr>
          <p:nvPr/>
        </p:nvSpPr>
        <p:spPr bwMode="auto">
          <a:xfrm>
            <a:off x="6300788" y="4056063"/>
            <a:ext cx="623887" cy="8985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1" name="object 47"/>
          <p:cNvSpPr>
            <a:spLocks noChangeArrowheads="1"/>
          </p:cNvSpPr>
          <p:nvPr/>
        </p:nvSpPr>
        <p:spPr bwMode="auto">
          <a:xfrm>
            <a:off x="5329238" y="5030788"/>
            <a:ext cx="625475" cy="8985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3" name="object 49"/>
          <p:cNvSpPr>
            <a:spLocks/>
          </p:cNvSpPr>
          <p:nvPr/>
        </p:nvSpPr>
        <p:spPr bwMode="auto">
          <a:xfrm>
            <a:off x="1262063" y="6402388"/>
            <a:ext cx="788193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881935" y="0"/>
              </a:cxn>
            </a:cxnLst>
            <a:rect l="0" t="0" r="r" b="b"/>
            <a:pathLst>
              <a:path w="7882255">
                <a:moveTo>
                  <a:pt x="0" y="0"/>
                </a:moveTo>
                <a:lnTo>
                  <a:pt x="7881935" y="0"/>
                </a:lnTo>
              </a:path>
            </a:pathLst>
          </a:custGeom>
          <a:noFill/>
          <a:ln w="9524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" name="object 10"/>
          <p:cNvSpPr txBox="1"/>
          <p:nvPr/>
        </p:nvSpPr>
        <p:spPr>
          <a:xfrm>
            <a:off x="1524000" y="2286000"/>
            <a:ext cx="7848600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r>
              <a:rPr lang="en-US" sz="2000" dirty="0" smtClean="0">
                <a:solidFill>
                  <a:srgbClr val="0070C0"/>
                </a:solidFill>
                <a:latin typeface="Wingdings"/>
                <a:cs typeface="Calibri"/>
              </a:rPr>
              <a:t> </a:t>
            </a: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Calibri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Calibri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Calibri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r>
              <a:rPr lang="en-US" sz="2000" dirty="0" smtClean="0">
                <a:solidFill>
                  <a:srgbClr val="0070C0"/>
                </a:solidFill>
                <a:latin typeface="Wingdings"/>
                <a:cs typeface="Calibri"/>
              </a:rPr>
              <a:t>    </a:t>
            </a: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Calibri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Calibri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r>
              <a:rPr lang="en-US" sz="2000" smtClean="0">
                <a:solidFill>
                  <a:srgbClr val="0070C0"/>
                </a:solidFill>
                <a:latin typeface="Wingdings"/>
                <a:cs typeface="Calibri"/>
              </a:rPr>
              <a:t>  </a:t>
            </a:r>
            <a:r>
              <a:rPr lang="en-US" sz="2800" b="1" smtClean="0">
                <a:solidFill>
                  <a:srgbClr val="003399"/>
                </a:solidFill>
                <a:latin typeface="Calibri" pitchFamily="34" charset="0"/>
                <a:cs typeface="Calibri"/>
              </a:rPr>
              <a:t>              5 s    </a:t>
            </a:r>
            <a:r>
              <a:rPr lang="en-US" sz="2800" b="1" dirty="0" smtClean="0">
                <a:solidFill>
                  <a:srgbClr val="003399"/>
                </a:solidFill>
                <a:latin typeface="Calibri" pitchFamily="34" charset="0"/>
                <a:cs typeface="Calibri"/>
              </a:rPr>
              <a:t>Implementation  </a:t>
            </a:r>
            <a:endParaRPr sz="2800" b="1">
              <a:solidFill>
                <a:srgbClr val="003399"/>
              </a:solidFill>
              <a:latin typeface="Calibri" pitchFamily="34" charset="0"/>
              <a:cs typeface="Calibri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A6881ED-308F-4EE4-A104-D324B65C4417}" type="slidenum">
              <a:rPr lang="zh-CN" altLang="en-US"/>
              <a:pPr/>
              <a:t>10</a:t>
            </a:fld>
            <a:endParaRPr lang="en-US" altLang="zh-CN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447800" y="925513"/>
            <a:ext cx="7467600" cy="5475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r>
              <a:rPr lang="en-US" altLang="zh-CN" sz="1800" b="1" dirty="0" smtClean="0">
                <a:solidFill>
                  <a:srgbClr val="0000FF"/>
                </a:solidFill>
              </a:rPr>
              <a:t>                      </a:t>
            </a:r>
          </a:p>
          <a:p>
            <a:pPr marL="342900" indent="-342900"/>
            <a:r>
              <a:rPr lang="en-US" altLang="zh-CN" sz="2800" b="1" dirty="0" smtClean="0">
                <a:solidFill>
                  <a:srgbClr val="0000FF"/>
                </a:solidFill>
              </a:rPr>
              <a:t>                 Fourth </a:t>
            </a:r>
            <a:r>
              <a:rPr lang="en-US" altLang="zh-CN" sz="2800" b="1" dirty="0">
                <a:solidFill>
                  <a:srgbClr val="0000FF"/>
                </a:solidFill>
              </a:rPr>
              <a:t>S: 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S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tandardize</a:t>
            </a:r>
          </a:p>
          <a:p>
            <a:pPr marL="342900" indent="-342900"/>
            <a:r>
              <a:rPr lang="en-US" altLang="zh-CN" sz="2800" b="1" dirty="0" smtClean="0">
                <a:solidFill>
                  <a:srgbClr val="0000FF"/>
                </a:solidFill>
              </a:rPr>
              <a:t> </a:t>
            </a:r>
            <a:endParaRPr lang="zh-CN" altLang="en-US" sz="2800" dirty="0">
              <a:solidFill>
                <a:srgbClr val="0000FF"/>
              </a:solidFill>
            </a:endParaRPr>
          </a:p>
          <a:p>
            <a:pPr marL="342900" indent="-342900"/>
            <a:r>
              <a:rPr lang="en-US" altLang="zh-CN" sz="1800" dirty="0"/>
              <a:t>     </a:t>
            </a:r>
            <a:r>
              <a:rPr lang="en-US" altLang="zh-CN" dirty="0">
                <a:solidFill>
                  <a:srgbClr val="0000CC"/>
                </a:solidFill>
              </a:rPr>
              <a:t>Share established standards and make standards </a:t>
            </a:r>
            <a:r>
              <a:rPr lang="en-US" altLang="zh-CN" dirty="0" smtClean="0">
                <a:solidFill>
                  <a:srgbClr val="0000CC"/>
                </a:solidFill>
              </a:rPr>
              <a:t>are clear </a:t>
            </a:r>
            <a:endParaRPr lang="en-US" altLang="zh-CN" dirty="0">
              <a:solidFill>
                <a:srgbClr val="0000CC"/>
              </a:solidFill>
            </a:endParaRPr>
          </a:p>
          <a:p>
            <a:pPr marL="342900" indent="-342900"/>
            <a:r>
              <a:rPr lang="zh-CN" altLang="en-US" dirty="0">
                <a:solidFill>
                  <a:srgbClr val="0000CC"/>
                </a:solidFill>
              </a:rPr>
              <a:t>   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dirty="0" smtClean="0">
                <a:ea typeface="SimSun" pitchFamily="2" charset="-122"/>
              </a:rPr>
              <a:t>     </a:t>
            </a:r>
            <a:endParaRPr lang="zh-CN" altLang="en-US" dirty="0">
              <a:ea typeface="SimSun" pitchFamily="2" charset="-122"/>
            </a:endParaRPr>
          </a:p>
        </p:txBody>
      </p:sp>
      <p:graphicFrame>
        <p:nvGraphicFramePr>
          <p:cNvPr id="20487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838200" y="914400"/>
          <a:ext cx="1271587" cy="841375"/>
        </p:xfrm>
        <a:graphic>
          <a:graphicData uri="http://schemas.openxmlformats.org/presentationml/2006/ole">
            <p:oleObj spid="_x0000_s391172" name="Clip" r:id="rId3" imgW="5086226" imgH="3362293" progId="">
              <p:embed/>
            </p:oleObj>
          </a:graphicData>
        </a:graphic>
      </p:graphicFrame>
      <p:sp>
        <p:nvSpPr>
          <p:cNvPr id="11" name="object 4"/>
          <p:cNvSpPr>
            <a:spLocks noChangeArrowheads="1"/>
          </p:cNvSpPr>
          <p:nvPr/>
        </p:nvSpPr>
        <p:spPr bwMode="auto">
          <a:xfrm>
            <a:off x="2438400" y="0"/>
            <a:ext cx="5086350" cy="679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object 5"/>
          <p:cNvSpPr>
            <a:spLocks noChangeArrowheads="1"/>
          </p:cNvSpPr>
          <p:nvPr/>
        </p:nvSpPr>
        <p:spPr bwMode="auto">
          <a:xfrm>
            <a:off x="2819400" y="0"/>
            <a:ext cx="4572000" cy="457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0070C0"/>
                </a:solidFill>
                <a:latin typeface="Calibri" pitchFamily="34" charset="0"/>
              </a:rPr>
              <a:t>                          2.2 </a:t>
            </a:r>
            <a:endParaRPr lang="en-US" b="1" dirty="0">
              <a:solidFill>
                <a:srgbClr val="0070C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2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2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2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2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A6881ED-308F-4EE4-A104-D324B65C4417}" type="slidenum">
              <a:rPr lang="zh-CN" altLang="en-US"/>
              <a:pPr/>
              <a:t>11</a:t>
            </a:fld>
            <a:endParaRPr lang="en-US" altLang="zh-CN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447800" y="925513"/>
            <a:ext cx="7467600" cy="5475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00FF"/>
              </a:solidFill>
            </a:endParaRPr>
          </a:p>
          <a:p>
            <a:pPr marL="342900" indent="-342900"/>
            <a:r>
              <a:rPr lang="en-US" altLang="zh-CN" sz="1800" b="1" dirty="0" smtClean="0">
                <a:solidFill>
                  <a:srgbClr val="0000FF"/>
                </a:solidFill>
              </a:rPr>
              <a:t>                      </a:t>
            </a:r>
          </a:p>
          <a:p>
            <a:pPr marL="342900" indent="-342900"/>
            <a:r>
              <a:rPr lang="en-US" altLang="zh-CN" sz="2800" b="1" dirty="0" smtClean="0">
                <a:solidFill>
                  <a:srgbClr val="0000FF"/>
                </a:solidFill>
              </a:rPr>
              <a:t>                 </a:t>
            </a:r>
            <a:r>
              <a:rPr lang="zh-CN" altLang="en-US" dirty="0" smtClean="0">
                <a:ea typeface="SimSun" pitchFamily="2" charset="-122"/>
              </a:rPr>
              <a:t>     </a:t>
            </a:r>
            <a:endParaRPr lang="zh-CN" altLang="en-US" dirty="0">
              <a:ea typeface="SimSun" pitchFamily="2" charset="-122"/>
            </a:endParaRPr>
          </a:p>
        </p:txBody>
      </p:sp>
      <p:graphicFrame>
        <p:nvGraphicFramePr>
          <p:cNvPr id="20487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838200" y="914400"/>
          <a:ext cx="1271587" cy="841375"/>
        </p:xfrm>
        <a:graphic>
          <a:graphicData uri="http://schemas.openxmlformats.org/presentationml/2006/ole">
            <p:oleObj spid="_x0000_s399362" name="Clip" r:id="rId3" imgW="5086226" imgH="3362293" progId="">
              <p:embed/>
            </p:oleObj>
          </a:graphicData>
        </a:graphic>
      </p:graphicFrame>
      <p:sp>
        <p:nvSpPr>
          <p:cNvPr id="11" name="object 4"/>
          <p:cNvSpPr>
            <a:spLocks noChangeArrowheads="1"/>
          </p:cNvSpPr>
          <p:nvPr/>
        </p:nvSpPr>
        <p:spPr bwMode="auto">
          <a:xfrm>
            <a:off x="2438400" y="0"/>
            <a:ext cx="5086350" cy="679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object 5"/>
          <p:cNvSpPr>
            <a:spLocks noChangeArrowheads="1"/>
          </p:cNvSpPr>
          <p:nvPr/>
        </p:nvSpPr>
        <p:spPr bwMode="auto">
          <a:xfrm>
            <a:off x="2819400" y="0"/>
            <a:ext cx="4572000" cy="457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0070C0"/>
                </a:solidFill>
                <a:latin typeface="Calibri" pitchFamily="34" charset="0"/>
              </a:rPr>
              <a:t>                          2.2 </a:t>
            </a:r>
            <a:endParaRPr lang="en-US" b="1" dirty="0">
              <a:solidFill>
                <a:srgbClr val="0070C0"/>
              </a:solidFill>
              <a:latin typeface="Calibri" pitchFamily="34" charset="0"/>
            </a:endParaRPr>
          </a:p>
        </p:txBody>
      </p:sp>
      <p:pic>
        <p:nvPicPr>
          <p:cNvPr id="7" name="Picture 1036" descr="C:\pictures\Mx-003.jpg"/>
          <p:cNvPicPr>
            <a:picLocks noChangeAspect="1" noChangeArrowheads="1"/>
          </p:cNvPicPr>
          <p:nvPr/>
        </p:nvPicPr>
        <p:blipFill>
          <a:blip r:embed="rId6">
            <a:lum bright="6000" contrast="6000"/>
          </a:blip>
          <a:srcRect/>
          <a:stretch>
            <a:fillRect/>
          </a:stretch>
        </p:blipFill>
        <p:spPr bwMode="auto">
          <a:xfrm>
            <a:off x="2209800" y="838200"/>
            <a:ext cx="6629400" cy="5562600"/>
          </a:xfrm>
          <a:prstGeom prst="rect">
            <a:avLst/>
          </a:prstGeom>
          <a:noFill/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A6881ED-308F-4EE4-A104-D324B65C4417}" type="slidenum">
              <a:rPr lang="zh-CN" altLang="en-US"/>
              <a:pPr/>
              <a:t>12</a:t>
            </a:fld>
            <a:endParaRPr lang="en-US" altLang="zh-CN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828800" y="925513"/>
            <a:ext cx="7086600" cy="5475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/>
            <a:r>
              <a:rPr lang="zh-CN" altLang="en-US" sz="1800" dirty="0" smtClean="0"/>
              <a:t>    </a:t>
            </a:r>
            <a:endParaRPr lang="en-US" altLang="zh-CN" sz="1800" dirty="0"/>
          </a:p>
          <a:p>
            <a:pPr marL="342900" indent="-342900"/>
            <a:r>
              <a:rPr lang="zh-CN" altLang="en-US" sz="1800" dirty="0" smtClean="0"/>
              <a:t>     </a:t>
            </a:r>
            <a:endParaRPr lang="en-US" altLang="zh-CN" sz="1800" dirty="0"/>
          </a:p>
          <a:p>
            <a:pPr marL="342900" indent="-342900"/>
            <a:r>
              <a:rPr lang="zh-CN" altLang="en-US" sz="1800" dirty="0" smtClean="0"/>
              <a:t>   </a:t>
            </a:r>
            <a:endParaRPr lang="zh-CN" altLang="en-US" sz="1800" dirty="0"/>
          </a:p>
          <a:p>
            <a:pPr marL="342900" indent="-342900"/>
            <a:r>
              <a:rPr lang="zh-CN" altLang="en-US" sz="1800" dirty="0" smtClean="0"/>
              <a:t>   </a:t>
            </a:r>
            <a:endParaRPr lang="zh-CN" altLang="en-US" sz="1800" dirty="0"/>
          </a:p>
          <a:p>
            <a:pPr marL="342900" indent="-342900"/>
            <a:r>
              <a:rPr lang="en-US" altLang="zh-CN" sz="1800" dirty="0" smtClean="0">
                <a:solidFill>
                  <a:srgbClr val="0000CC"/>
                </a:solidFill>
              </a:rPr>
              <a:t>                              </a:t>
            </a:r>
            <a:r>
              <a:rPr lang="en-US" altLang="zh-CN" sz="2800" dirty="0" smtClean="0">
                <a:solidFill>
                  <a:srgbClr val="0000CC"/>
                </a:solidFill>
              </a:rPr>
              <a:t>Fifth </a:t>
            </a:r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>
                <a:solidFill>
                  <a:srgbClr val="0000CC"/>
                </a:solidFill>
              </a:rPr>
              <a:t>:  Sustain </a:t>
            </a:r>
            <a:endParaRPr lang="en-US" altLang="zh-CN" sz="2800" dirty="0" smtClean="0">
              <a:solidFill>
                <a:srgbClr val="0000CC"/>
              </a:solidFill>
            </a:endParaRPr>
          </a:p>
          <a:p>
            <a:pPr marL="342900" indent="-342900"/>
            <a:r>
              <a:rPr lang="en-US" altLang="zh-CN" sz="2800" dirty="0" smtClean="0">
                <a:solidFill>
                  <a:srgbClr val="0000CC"/>
                </a:solidFill>
              </a:rPr>
              <a:t> </a:t>
            </a:r>
            <a:endParaRPr lang="zh-CN" altLang="en-US" sz="2800" dirty="0">
              <a:solidFill>
                <a:srgbClr val="0000CC"/>
              </a:solidFill>
            </a:endParaRPr>
          </a:p>
          <a:p>
            <a:pPr marL="342900" indent="-342900"/>
            <a:r>
              <a:rPr lang="en-US" altLang="zh-CN" sz="2800" dirty="0"/>
              <a:t>  </a:t>
            </a:r>
            <a:r>
              <a:rPr lang="en-US" altLang="zh-CN" sz="2800" dirty="0" smtClean="0">
                <a:solidFill>
                  <a:srgbClr val="0000CC"/>
                </a:solidFill>
              </a:rPr>
              <a:t>Practicing </a:t>
            </a:r>
            <a:r>
              <a:rPr lang="en-US" altLang="zh-CN" sz="2800" dirty="0">
                <a:solidFill>
                  <a:srgbClr val="0000CC"/>
                </a:solidFill>
              </a:rPr>
              <a:t>and repeating this discipline until </a:t>
            </a:r>
            <a:endParaRPr lang="en-US" altLang="zh-CN" sz="2800" dirty="0" smtClean="0">
              <a:solidFill>
                <a:srgbClr val="0000CC"/>
              </a:solidFill>
            </a:endParaRPr>
          </a:p>
          <a:p>
            <a:pPr marL="342900" indent="-342900"/>
            <a:r>
              <a:rPr lang="en-US" altLang="zh-CN" sz="2800" dirty="0" smtClean="0">
                <a:solidFill>
                  <a:srgbClr val="0000CC"/>
                </a:solidFill>
              </a:rPr>
              <a:t>                it </a:t>
            </a:r>
            <a:r>
              <a:rPr lang="en-US" altLang="zh-CN" sz="2800" dirty="0">
                <a:solidFill>
                  <a:srgbClr val="0000CC"/>
                </a:solidFill>
              </a:rPr>
              <a:t>becomes a </a:t>
            </a:r>
            <a:r>
              <a:rPr lang="en-US" altLang="zh-CN" sz="2800" dirty="0">
                <a:solidFill>
                  <a:srgbClr val="FF0000"/>
                </a:solidFill>
              </a:rPr>
              <a:t>way of life</a:t>
            </a:r>
            <a:r>
              <a:rPr lang="en-US" altLang="zh-CN" sz="2800" dirty="0">
                <a:solidFill>
                  <a:srgbClr val="0000CC"/>
                </a:solidFill>
              </a:rPr>
              <a:t>.</a:t>
            </a:r>
          </a:p>
          <a:p>
            <a:pPr marL="342900" indent="-342900"/>
            <a:r>
              <a:rPr lang="en-US" altLang="zh-CN" sz="2800" dirty="0"/>
              <a:t>    </a:t>
            </a:r>
            <a:endParaRPr lang="en-US" altLang="zh-CN" sz="2800" dirty="0">
              <a:ea typeface="SimSun" pitchFamily="2" charset="-122"/>
            </a:endParaRPr>
          </a:p>
          <a:p>
            <a:pPr marL="342900" indent="-342900">
              <a:spcBef>
                <a:spcPct val="20000"/>
              </a:spcBef>
            </a:pPr>
            <a:endParaRPr lang="zh-CN" altLang="en-US" sz="1800" dirty="0">
              <a:ea typeface="SimSun" pitchFamily="2" charset="-122"/>
            </a:endParaRPr>
          </a:p>
        </p:txBody>
      </p:sp>
      <p:graphicFrame>
        <p:nvGraphicFramePr>
          <p:cNvPr id="20488" name="Object 7">
            <a:hlinkClick r:id="" action="ppaction://ole?verb=0"/>
          </p:cNvPr>
          <p:cNvGraphicFramePr>
            <a:graphicFrameLocks/>
          </p:cNvGraphicFramePr>
          <p:nvPr/>
        </p:nvGraphicFramePr>
        <p:xfrm>
          <a:off x="914400" y="914400"/>
          <a:ext cx="752475" cy="1228725"/>
        </p:xfrm>
        <a:graphic>
          <a:graphicData uri="http://schemas.openxmlformats.org/presentationml/2006/ole">
            <p:oleObj spid="_x0000_s392197" name="Clip" r:id="rId3" imgW="3467100" imgH="5632450" progId="">
              <p:embed/>
            </p:oleObj>
          </a:graphicData>
        </a:graphic>
      </p:graphicFrame>
      <p:sp>
        <p:nvSpPr>
          <p:cNvPr id="11" name="object 4"/>
          <p:cNvSpPr>
            <a:spLocks noChangeArrowheads="1"/>
          </p:cNvSpPr>
          <p:nvPr/>
        </p:nvSpPr>
        <p:spPr bwMode="auto">
          <a:xfrm>
            <a:off x="2438400" y="0"/>
            <a:ext cx="5086350" cy="679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object 5"/>
          <p:cNvSpPr>
            <a:spLocks noChangeArrowheads="1"/>
          </p:cNvSpPr>
          <p:nvPr/>
        </p:nvSpPr>
        <p:spPr bwMode="auto">
          <a:xfrm>
            <a:off x="2819400" y="0"/>
            <a:ext cx="4572000" cy="457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0070C0"/>
                </a:solidFill>
                <a:latin typeface="Calibri" pitchFamily="34" charset="0"/>
              </a:rPr>
              <a:t>                          2.2 </a:t>
            </a:r>
            <a:endParaRPr lang="en-US" b="1" dirty="0">
              <a:solidFill>
                <a:srgbClr val="0070C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A6881ED-308F-4EE4-A104-D324B65C4417}" type="slidenum">
              <a:rPr lang="zh-CN" altLang="en-US"/>
              <a:pPr/>
              <a:t>13</a:t>
            </a:fld>
            <a:endParaRPr lang="en-US" altLang="zh-CN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295400" y="925513"/>
            <a:ext cx="7620000" cy="5475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r>
              <a:rPr lang="en-US" altLang="zh-CN" sz="1800" b="1" dirty="0" smtClean="0">
                <a:solidFill>
                  <a:srgbClr val="009900"/>
                </a:solidFill>
                <a:latin typeface="Calibri" pitchFamily="34" charset="0"/>
                <a:ea typeface="SimSun" pitchFamily="2" charset="-122"/>
              </a:rPr>
              <a:t>       </a:t>
            </a:r>
            <a:r>
              <a:rPr lang="en-US" altLang="zh-CN" sz="2800" b="1" dirty="0" smtClean="0">
                <a:solidFill>
                  <a:srgbClr val="009900"/>
                </a:solidFill>
                <a:latin typeface="Calibri" pitchFamily="34" charset="0"/>
                <a:ea typeface="SimSun" pitchFamily="2" charset="-122"/>
              </a:rPr>
              <a:t>+ </a:t>
            </a:r>
            <a:r>
              <a:rPr lang="en-US" altLang="zh-CN" sz="2800" b="1" dirty="0">
                <a:solidFill>
                  <a:srgbClr val="009900"/>
                </a:solidFill>
                <a:latin typeface="Calibri" pitchFamily="34" charset="0"/>
                <a:ea typeface="SimSun" pitchFamily="2" charset="-122"/>
              </a:rPr>
              <a:t>1S:  Safety</a:t>
            </a:r>
            <a:endParaRPr lang="zh-CN" altLang="en-US" sz="2800" b="1" dirty="0">
              <a:solidFill>
                <a:srgbClr val="009900"/>
              </a:solidFill>
              <a:latin typeface="Calibri" pitchFamily="34" charset="0"/>
              <a:ea typeface="SimSun" pitchFamily="2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800" dirty="0">
                <a:latin typeface="Calibri" pitchFamily="34" charset="0"/>
                <a:ea typeface="SimSun" pitchFamily="2" charset="-122"/>
              </a:rPr>
              <a:t>     </a:t>
            </a:r>
            <a:r>
              <a:rPr lang="en-US" altLang="zh-CN" sz="2800" dirty="0">
                <a:solidFill>
                  <a:srgbClr val="0000CC"/>
                </a:solidFill>
                <a:latin typeface="Calibri" pitchFamily="34" charset="0"/>
                <a:ea typeface="SimSun" pitchFamily="2" charset="-122"/>
              </a:rPr>
              <a:t>Ensuring that Safety in inbuilt in any workplace 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1800" dirty="0">
                <a:ea typeface="SimSun" pitchFamily="2" charset="-122"/>
              </a:rPr>
              <a:t>     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A6881ED-308F-4EE4-A104-D324B65C4417}" type="slidenum">
              <a:rPr lang="zh-CN" altLang="en-US"/>
              <a:pPr/>
              <a:t>14</a:t>
            </a:fld>
            <a:endParaRPr lang="en-US" altLang="zh-CN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295400" y="925513"/>
            <a:ext cx="7620000" cy="5475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r>
              <a:rPr lang="en-US" altLang="zh-CN" sz="2800" b="1" dirty="0" smtClean="0">
                <a:solidFill>
                  <a:srgbClr val="009900"/>
                </a:solidFill>
                <a:latin typeface="Calibri" pitchFamily="34" charset="0"/>
                <a:ea typeface="SimSun" pitchFamily="2" charset="-122"/>
              </a:rPr>
              <a:t>          </a:t>
            </a:r>
          </a:p>
          <a:p>
            <a:pPr marL="342900" indent="-342900"/>
            <a:r>
              <a:rPr lang="en-US" altLang="zh-CN" sz="2800" b="1" dirty="0" smtClean="0">
                <a:solidFill>
                  <a:srgbClr val="009900"/>
                </a:solidFill>
                <a:latin typeface="Calibri" pitchFamily="34" charset="0"/>
                <a:ea typeface="SimSun" pitchFamily="2" charset="-122"/>
              </a:rPr>
              <a:t> </a:t>
            </a:r>
          </a:p>
          <a:p>
            <a:pPr marL="342900" indent="-342900"/>
            <a:r>
              <a:rPr lang="en-US" altLang="zh-CN" sz="2800" b="1" dirty="0" smtClean="0">
                <a:solidFill>
                  <a:srgbClr val="009900"/>
                </a:solidFill>
                <a:latin typeface="Calibri" pitchFamily="34" charset="0"/>
                <a:ea typeface="SimSun" pitchFamily="2" charset="-122"/>
              </a:rPr>
              <a:t>              </a:t>
            </a:r>
            <a:r>
              <a:rPr lang="en-US" altLang="zh-CN" sz="3200" b="1" dirty="0" smtClean="0">
                <a:solidFill>
                  <a:srgbClr val="009900"/>
                </a:solidFill>
                <a:latin typeface="Calibri" pitchFamily="34" charset="0"/>
                <a:ea typeface="SimSun" pitchFamily="2" charset="-122"/>
              </a:rPr>
              <a:t>Imagine the following situation </a:t>
            </a:r>
            <a:r>
              <a:rPr lang="zh-CN" altLang="en-US" sz="3200" dirty="0" smtClean="0">
                <a:latin typeface="Calibri" pitchFamily="34" charset="0"/>
                <a:ea typeface="SimSun" pitchFamily="2" charset="-122"/>
              </a:rPr>
              <a:t>     </a:t>
            </a:r>
            <a:endParaRPr lang="zh-CN" altLang="en-US" sz="3200" dirty="0">
              <a:latin typeface="Calibri" pitchFamily="34" charset="0"/>
              <a:ea typeface="SimSun" pitchFamily="2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2"/>
          <p:cNvSpPr>
            <a:spLocks/>
          </p:cNvSpPr>
          <p:nvPr/>
        </p:nvSpPr>
        <p:spPr bwMode="auto">
          <a:xfrm>
            <a:off x="1262063" y="609600"/>
            <a:ext cx="788193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881935" y="0"/>
              </a:cxn>
            </a:cxnLst>
            <a:rect l="0" t="0" r="r" b="b"/>
            <a:pathLst>
              <a:path w="7882255">
                <a:moveTo>
                  <a:pt x="0" y="0"/>
                </a:moveTo>
                <a:lnTo>
                  <a:pt x="7881935" y="0"/>
                </a:lnTo>
              </a:path>
            </a:pathLst>
          </a:custGeom>
          <a:noFill/>
          <a:ln w="9524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9" name="object 35"/>
          <p:cNvSpPr>
            <a:spLocks noChangeArrowheads="1"/>
          </p:cNvSpPr>
          <p:nvPr/>
        </p:nvSpPr>
        <p:spPr bwMode="auto">
          <a:xfrm>
            <a:off x="5973763" y="3079750"/>
            <a:ext cx="625475" cy="9001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3" name="object 39"/>
          <p:cNvSpPr>
            <a:spLocks noChangeArrowheads="1"/>
          </p:cNvSpPr>
          <p:nvPr/>
        </p:nvSpPr>
        <p:spPr bwMode="auto">
          <a:xfrm>
            <a:off x="6672263" y="3567113"/>
            <a:ext cx="623887" cy="9001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5" name="object 41"/>
          <p:cNvSpPr>
            <a:spLocks noChangeArrowheads="1"/>
          </p:cNvSpPr>
          <p:nvPr/>
        </p:nvSpPr>
        <p:spPr bwMode="auto">
          <a:xfrm>
            <a:off x="4732338" y="4056063"/>
            <a:ext cx="622300" cy="898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7" name="object 43"/>
          <p:cNvSpPr>
            <a:spLocks noChangeArrowheads="1"/>
          </p:cNvSpPr>
          <p:nvPr/>
        </p:nvSpPr>
        <p:spPr bwMode="auto">
          <a:xfrm>
            <a:off x="6300788" y="4056063"/>
            <a:ext cx="623887" cy="8985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1" name="object 47"/>
          <p:cNvSpPr>
            <a:spLocks noChangeArrowheads="1"/>
          </p:cNvSpPr>
          <p:nvPr/>
        </p:nvSpPr>
        <p:spPr bwMode="auto">
          <a:xfrm>
            <a:off x="5329238" y="5030788"/>
            <a:ext cx="625475" cy="8985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3" name="object 49"/>
          <p:cNvSpPr>
            <a:spLocks/>
          </p:cNvSpPr>
          <p:nvPr/>
        </p:nvSpPr>
        <p:spPr bwMode="auto">
          <a:xfrm>
            <a:off x="1262063" y="6402388"/>
            <a:ext cx="788193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881935" y="0"/>
              </a:cxn>
            </a:cxnLst>
            <a:rect l="0" t="0" r="r" b="b"/>
            <a:pathLst>
              <a:path w="7882255">
                <a:moveTo>
                  <a:pt x="0" y="0"/>
                </a:moveTo>
                <a:lnTo>
                  <a:pt x="7881935" y="0"/>
                </a:lnTo>
              </a:path>
            </a:pathLst>
          </a:custGeom>
          <a:noFill/>
          <a:ln w="9524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91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8382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6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458200" y="6508750"/>
            <a:ext cx="457200" cy="349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1B7A1E29-156F-4D23-95D7-937DDF2ABA3E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2971800" y="1600200"/>
            <a:ext cx="4114800" cy="1981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3200" b="0" dirty="0" smtClean="0">
                <a:solidFill>
                  <a:srgbClr val="0070C0"/>
                </a:solidFill>
                <a:latin typeface="Century Gothic" pitchFamily="34" charset="0"/>
                <a:ea typeface="SimSun" pitchFamily="2" charset="-122"/>
              </a:rPr>
              <a:t>5S+1 </a:t>
            </a:r>
            <a:br>
              <a:rPr lang="en-US" altLang="zh-CN" sz="3200" b="0" dirty="0" smtClean="0">
                <a:solidFill>
                  <a:srgbClr val="0070C0"/>
                </a:solidFill>
                <a:latin typeface="Century Gothic" pitchFamily="34" charset="0"/>
                <a:ea typeface="SimSun" pitchFamily="2" charset="-122"/>
              </a:rPr>
            </a:br>
            <a:r>
              <a:rPr lang="en-US" altLang="zh-CN" sz="3200" b="0" dirty="0" smtClean="0">
                <a:solidFill>
                  <a:srgbClr val="0070C0"/>
                </a:solidFill>
                <a:latin typeface="Century Gothic" pitchFamily="34" charset="0"/>
                <a:ea typeface="SimSun" pitchFamily="2" charset="-122"/>
              </a:rPr>
              <a:t>Numbers game.</a:t>
            </a:r>
            <a:br>
              <a:rPr lang="en-US" altLang="zh-CN" sz="3200" b="0" dirty="0" smtClean="0">
                <a:solidFill>
                  <a:srgbClr val="0070C0"/>
                </a:solidFill>
                <a:latin typeface="Century Gothic" pitchFamily="34" charset="0"/>
                <a:ea typeface="SimSun" pitchFamily="2" charset="-122"/>
              </a:rPr>
            </a:br>
            <a:endParaRPr lang="zh-CN" altLang="en-US" sz="3200" b="0" dirty="0" smtClean="0">
              <a:solidFill>
                <a:srgbClr val="0070C0"/>
              </a:solidFill>
              <a:latin typeface="Century Gothic" pitchFamily="34" charset="0"/>
              <a:ea typeface="SimSun" pitchFamily="2" charset="-122"/>
            </a:endParaRPr>
          </a:p>
        </p:txBody>
      </p:sp>
      <p:sp>
        <p:nvSpPr>
          <p:cNvPr id="55300" name="Rectangle 3"/>
          <p:cNvSpPr>
            <a:spLocks noChangeArrowheads="1"/>
          </p:cNvSpPr>
          <p:nvPr/>
        </p:nvSpPr>
        <p:spPr bwMode="auto">
          <a:xfrm>
            <a:off x="1447800" y="4191000"/>
            <a:ext cx="6781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1600" dirty="0"/>
              <a:t>T</a:t>
            </a:r>
            <a:r>
              <a:rPr lang="en-US" altLang="zh-CN" sz="1600" dirty="0">
                <a:solidFill>
                  <a:srgbClr val="0070C0"/>
                </a:solidFill>
              </a:rPr>
              <a:t>o illustrate the impact that 5S+1 can have on productivity and quality, we will use the following exercise.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D7AD1729-EE1E-4979-AE26-6E288D204BE2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59395" name="Rectangle 9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 altLang="en-US"/>
          </a:p>
        </p:txBody>
      </p:sp>
      <p:sp>
        <p:nvSpPr>
          <p:cNvPr id="59396" name="Text Box 2"/>
          <p:cNvSpPr txBox="1">
            <a:spLocks noChangeArrowheads="1"/>
          </p:cNvSpPr>
          <p:nvPr/>
        </p:nvSpPr>
        <p:spPr bwMode="auto">
          <a:xfrm rot="5778071">
            <a:off x="1370013" y="5716587"/>
            <a:ext cx="247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000">
                <a:latin typeface="Times New Roman" pitchFamily="18" charset="0"/>
                <a:ea typeface="SimSun" pitchFamily="2" charset="-122"/>
              </a:rPr>
              <a:t>1</a:t>
            </a:r>
          </a:p>
        </p:txBody>
      </p:sp>
      <p:sp>
        <p:nvSpPr>
          <p:cNvPr id="59397" name="Text Box 3"/>
          <p:cNvSpPr txBox="1">
            <a:spLocks noChangeArrowheads="1"/>
          </p:cNvSpPr>
          <p:nvPr/>
        </p:nvSpPr>
        <p:spPr bwMode="auto">
          <a:xfrm rot="-1105757">
            <a:off x="2508250" y="2157413"/>
            <a:ext cx="463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2</a:t>
            </a:r>
          </a:p>
        </p:txBody>
      </p:sp>
      <p:sp>
        <p:nvSpPr>
          <p:cNvPr id="59398" name="Text Box 4"/>
          <p:cNvSpPr txBox="1">
            <a:spLocks noChangeArrowheads="1"/>
          </p:cNvSpPr>
          <p:nvPr/>
        </p:nvSpPr>
        <p:spPr bwMode="auto">
          <a:xfrm rot="7445786">
            <a:off x="567532" y="346868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latin typeface="Times New Roman" pitchFamily="18" charset="0"/>
                <a:ea typeface="SimSun" pitchFamily="2" charset="-122"/>
              </a:rPr>
              <a:t>3</a:t>
            </a:r>
          </a:p>
        </p:txBody>
      </p:sp>
      <p:sp>
        <p:nvSpPr>
          <p:cNvPr id="59399" name="Text Box 5"/>
          <p:cNvSpPr txBox="1">
            <a:spLocks noChangeArrowheads="1"/>
          </p:cNvSpPr>
          <p:nvPr/>
        </p:nvSpPr>
        <p:spPr bwMode="auto">
          <a:xfrm rot="-9722312">
            <a:off x="5562600" y="5791200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4</a:t>
            </a:r>
          </a:p>
        </p:txBody>
      </p:sp>
      <p:sp>
        <p:nvSpPr>
          <p:cNvPr id="59400" name="Text Box 6"/>
          <p:cNvSpPr txBox="1">
            <a:spLocks noChangeArrowheads="1"/>
          </p:cNvSpPr>
          <p:nvPr/>
        </p:nvSpPr>
        <p:spPr bwMode="auto">
          <a:xfrm rot="559330">
            <a:off x="5024438" y="281305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latin typeface="Times New Roman" pitchFamily="18" charset="0"/>
                <a:ea typeface="SimSun" pitchFamily="2" charset="-122"/>
              </a:rPr>
              <a:t>5</a:t>
            </a:r>
          </a:p>
        </p:txBody>
      </p:sp>
      <p:sp>
        <p:nvSpPr>
          <p:cNvPr id="59401" name="Text Box 7"/>
          <p:cNvSpPr txBox="1">
            <a:spLocks noChangeArrowheads="1"/>
          </p:cNvSpPr>
          <p:nvPr/>
        </p:nvSpPr>
        <p:spPr bwMode="auto">
          <a:xfrm rot="4821109">
            <a:off x="3009900" y="11049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lbertus" pitchFamily="34" charset="0"/>
                <a:ea typeface="SimSun" pitchFamily="2" charset="-122"/>
              </a:rPr>
              <a:t>6</a:t>
            </a:r>
          </a:p>
        </p:txBody>
      </p:sp>
      <p:sp>
        <p:nvSpPr>
          <p:cNvPr id="59402" name="Text Box 8"/>
          <p:cNvSpPr txBox="1">
            <a:spLocks noChangeArrowheads="1"/>
          </p:cNvSpPr>
          <p:nvPr/>
        </p:nvSpPr>
        <p:spPr bwMode="auto">
          <a:xfrm rot="10608044">
            <a:off x="8442325" y="4699000"/>
            <a:ext cx="4286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>
                <a:latin typeface="Algerian" pitchFamily="82" charset="0"/>
                <a:ea typeface="SimSun" pitchFamily="2" charset="-122"/>
              </a:rPr>
              <a:t>7</a:t>
            </a:r>
          </a:p>
        </p:txBody>
      </p:sp>
      <p:sp>
        <p:nvSpPr>
          <p:cNvPr id="59403" name="Text Box 9"/>
          <p:cNvSpPr txBox="1">
            <a:spLocks noChangeArrowheads="1"/>
          </p:cNvSpPr>
          <p:nvPr/>
        </p:nvSpPr>
        <p:spPr bwMode="auto">
          <a:xfrm rot="-5149104">
            <a:off x="6317457" y="3207543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>
                <a:latin typeface="Old English" pitchFamily="2" charset="0"/>
                <a:ea typeface="SimSun" pitchFamily="2" charset="-122"/>
              </a:rPr>
              <a:t>8</a:t>
            </a:r>
          </a:p>
        </p:txBody>
      </p:sp>
      <p:sp>
        <p:nvSpPr>
          <p:cNvPr id="59404" name="Text Box 10"/>
          <p:cNvSpPr txBox="1">
            <a:spLocks noChangeArrowheads="1"/>
          </p:cNvSpPr>
          <p:nvPr/>
        </p:nvSpPr>
        <p:spPr bwMode="auto">
          <a:xfrm rot="3160852">
            <a:off x="7450932" y="886618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latin typeface="Times New Roman" pitchFamily="18" charset="0"/>
                <a:ea typeface="SimSun" pitchFamily="2" charset="-122"/>
              </a:rPr>
              <a:t>9</a:t>
            </a:r>
          </a:p>
        </p:txBody>
      </p:sp>
      <p:sp>
        <p:nvSpPr>
          <p:cNvPr id="59405" name="Text Box 11"/>
          <p:cNvSpPr txBox="1">
            <a:spLocks noChangeArrowheads="1"/>
          </p:cNvSpPr>
          <p:nvPr/>
        </p:nvSpPr>
        <p:spPr bwMode="auto">
          <a:xfrm>
            <a:off x="2057400" y="5181600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10</a:t>
            </a:r>
          </a:p>
        </p:txBody>
      </p:sp>
      <p:sp>
        <p:nvSpPr>
          <p:cNvPr id="59406" name="Text Box 12"/>
          <p:cNvSpPr txBox="1">
            <a:spLocks noChangeArrowheads="1"/>
          </p:cNvSpPr>
          <p:nvPr/>
        </p:nvSpPr>
        <p:spPr bwMode="auto">
          <a:xfrm rot="3739197">
            <a:off x="2280444" y="3891756"/>
            <a:ext cx="5905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>
                <a:latin typeface="Times New Roman" pitchFamily="18" charset="0"/>
                <a:ea typeface="SimSun" pitchFamily="2" charset="-122"/>
              </a:rPr>
              <a:t>11</a:t>
            </a:r>
          </a:p>
        </p:txBody>
      </p:sp>
      <p:sp>
        <p:nvSpPr>
          <p:cNvPr id="59407" name="Text Box 13"/>
          <p:cNvSpPr txBox="1">
            <a:spLocks noChangeArrowheads="1"/>
          </p:cNvSpPr>
          <p:nvPr/>
        </p:nvSpPr>
        <p:spPr bwMode="auto">
          <a:xfrm rot="10286672">
            <a:off x="1676400" y="1447800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latin typeface="Times New Roman" pitchFamily="18" charset="0"/>
                <a:ea typeface="SimSun" pitchFamily="2" charset="-122"/>
              </a:rPr>
              <a:t>12</a:t>
            </a:r>
          </a:p>
        </p:txBody>
      </p:sp>
      <p:sp>
        <p:nvSpPr>
          <p:cNvPr id="59408" name="Text Box 14"/>
          <p:cNvSpPr txBox="1">
            <a:spLocks noChangeArrowheads="1"/>
          </p:cNvSpPr>
          <p:nvPr/>
        </p:nvSpPr>
        <p:spPr bwMode="auto">
          <a:xfrm>
            <a:off x="4479925" y="5929313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i="1">
                <a:latin typeface="Times New Roman" pitchFamily="18" charset="0"/>
                <a:ea typeface="SimSun" pitchFamily="2" charset="-122"/>
              </a:rPr>
              <a:t>13</a:t>
            </a:r>
          </a:p>
        </p:txBody>
      </p:sp>
      <p:sp>
        <p:nvSpPr>
          <p:cNvPr id="59409" name="Text Box 15"/>
          <p:cNvSpPr txBox="1">
            <a:spLocks noChangeArrowheads="1"/>
          </p:cNvSpPr>
          <p:nvPr/>
        </p:nvSpPr>
        <p:spPr bwMode="auto">
          <a:xfrm rot="1032637">
            <a:off x="3122613" y="40687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>
                <a:latin typeface="Strider" pitchFamily="18" charset="0"/>
                <a:ea typeface="SimSun" pitchFamily="2" charset="-122"/>
              </a:rPr>
              <a:t>14</a:t>
            </a:r>
          </a:p>
        </p:txBody>
      </p:sp>
      <p:sp>
        <p:nvSpPr>
          <p:cNvPr id="59410" name="Text Box 16"/>
          <p:cNvSpPr txBox="1">
            <a:spLocks noChangeArrowheads="1"/>
          </p:cNvSpPr>
          <p:nvPr/>
        </p:nvSpPr>
        <p:spPr bwMode="auto">
          <a:xfrm rot="4442509">
            <a:off x="5414963" y="1443037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15</a:t>
            </a:r>
          </a:p>
        </p:txBody>
      </p:sp>
      <p:sp>
        <p:nvSpPr>
          <p:cNvPr id="59411" name="Text Box 17"/>
          <p:cNvSpPr txBox="1">
            <a:spLocks noChangeArrowheads="1"/>
          </p:cNvSpPr>
          <p:nvPr/>
        </p:nvSpPr>
        <p:spPr bwMode="auto">
          <a:xfrm rot="-1791546">
            <a:off x="6019800" y="4800600"/>
            <a:ext cx="1092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600">
                <a:latin typeface="Rockwell" pitchFamily="18" charset="0"/>
                <a:ea typeface="SimSun" pitchFamily="2" charset="-122"/>
              </a:rPr>
              <a:t>16</a:t>
            </a:r>
          </a:p>
        </p:txBody>
      </p:sp>
      <p:sp>
        <p:nvSpPr>
          <p:cNvPr id="59412" name="Text Box 18"/>
          <p:cNvSpPr txBox="1">
            <a:spLocks noChangeArrowheads="1"/>
          </p:cNvSpPr>
          <p:nvPr/>
        </p:nvSpPr>
        <p:spPr bwMode="auto">
          <a:xfrm rot="2092250">
            <a:off x="7086600" y="3886200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17</a:t>
            </a:r>
          </a:p>
        </p:txBody>
      </p:sp>
      <p:sp>
        <p:nvSpPr>
          <p:cNvPr id="232467" name="Text Box 19"/>
          <p:cNvSpPr txBox="1">
            <a:spLocks noChangeArrowheads="1"/>
          </p:cNvSpPr>
          <p:nvPr/>
        </p:nvSpPr>
        <p:spPr bwMode="auto">
          <a:xfrm rot="2715581">
            <a:off x="6859588" y="873125"/>
            <a:ext cx="692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</a:rPr>
              <a:t>18</a:t>
            </a:r>
            <a:endParaRPr lang="en-US" altLang="zh-CN" sz="4800">
              <a:latin typeface="Paisley ICG 01 Alt" pitchFamily="2" charset="0"/>
              <a:ea typeface="SimSun" pitchFamily="2" charset="-122"/>
            </a:endParaRPr>
          </a:p>
        </p:txBody>
      </p:sp>
      <p:sp>
        <p:nvSpPr>
          <p:cNvPr id="59414" name="Text Box 20"/>
          <p:cNvSpPr txBox="1">
            <a:spLocks noChangeArrowheads="1"/>
          </p:cNvSpPr>
          <p:nvPr/>
        </p:nvSpPr>
        <p:spPr bwMode="auto">
          <a:xfrm rot="10762735">
            <a:off x="990600" y="6019800"/>
            <a:ext cx="5905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i="1">
                <a:latin typeface="Times New Roman" pitchFamily="18" charset="0"/>
                <a:ea typeface="SimSun" pitchFamily="2" charset="-122"/>
              </a:rPr>
              <a:t>19</a:t>
            </a:r>
          </a:p>
        </p:txBody>
      </p:sp>
      <p:sp>
        <p:nvSpPr>
          <p:cNvPr id="59415" name="Text Box 21"/>
          <p:cNvSpPr txBox="1">
            <a:spLocks noChangeArrowheads="1"/>
          </p:cNvSpPr>
          <p:nvPr/>
        </p:nvSpPr>
        <p:spPr bwMode="auto">
          <a:xfrm rot="-8720569">
            <a:off x="307975" y="2968625"/>
            <a:ext cx="8699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5400">
                <a:latin typeface="Times New Roman" pitchFamily="18" charset="0"/>
                <a:ea typeface="SimSun" pitchFamily="2" charset="-122"/>
              </a:rPr>
              <a:t>20</a:t>
            </a:r>
          </a:p>
        </p:txBody>
      </p:sp>
      <p:sp>
        <p:nvSpPr>
          <p:cNvPr id="59416" name="Text Box 22"/>
          <p:cNvSpPr txBox="1">
            <a:spLocks noChangeArrowheads="1"/>
          </p:cNvSpPr>
          <p:nvPr/>
        </p:nvSpPr>
        <p:spPr bwMode="auto">
          <a:xfrm rot="4256370">
            <a:off x="853282" y="746918"/>
            <a:ext cx="7937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800">
                <a:latin typeface="Times New Roman" pitchFamily="18" charset="0"/>
                <a:ea typeface="SimSun" pitchFamily="2" charset="-122"/>
              </a:rPr>
              <a:t>21</a:t>
            </a:r>
          </a:p>
        </p:txBody>
      </p:sp>
      <p:sp>
        <p:nvSpPr>
          <p:cNvPr id="59417" name="Text Box 23"/>
          <p:cNvSpPr txBox="1">
            <a:spLocks noChangeArrowheads="1"/>
          </p:cNvSpPr>
          <p:nvPr/>
        </p:nvSpPr>
        <p:spPr bwMode="auto">
          <a:xfrm rot="7002008">
            <a:off x="3298826" y="5259387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22</a:t>
            </a:r>
            <a:endParaRPr lang="en-US" altLang="zh-CN" sz="4800"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59418" name="Text Box 24"/>
          <p:cNvSpPr txBox="1">
            <a:spLocks noChangeArrowheads="1"/>
          </p:cNvSpPr>
          <p:nvPr/>
        </p:nvSpPr>
        <p:spPr bwMode="auto">
          <a:xfrm>
            <a:off x="5562600" y="2971800"/>
            <a:ext cx="5905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>
                <a:latin typeface="Times New Roman" pitchFamily="18" charset="0"/>
                <a:ea typeface="SimSun" pitchFamily="2" charset="-122"/>
              </a:rPr>
              <a:t>23</a:t>
            </a:r>
          </a:p>
        </p:txBody>
      </p:sp>
      <p:sp>
        <p:nvSpPr>
          <p:cNvPr id="59419" name="Text Box 25"/>
          <p:cNvSpPr txBox="1">
            <a:spLocks noChangeArrowheads="1"/>
          </p:cNvSpPr>
          <p:nvPr/>
        </p:nvSpPr>
        <p:spPr bwMode="auto">
          <a:xfrm rot="1871437">
            <a:off x="3581400" y="762000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24</a:t>
            </a:r>
          </a:p>
        </p:txBody>
      </p:sp>
      <p:sp>
        <p:nvSpPr>
          <p:cNvPr id="59420" name="Text Box 26"/>
          <p:cNvSpPr txBox="1">
            <a:spLocks noChangeArrowheads="1"/>
          </p:cNvSpPr>
          <p:nvPr/>
        </p:nvSpPr>
        <p:spPr bwMode="auto">
          <a:xfrm rot="4314359">
            <a:off x="8315325" y="5821363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25</a:t>
            </a:r>
          </a:p>
        </p:txBody>
      </p:sp>
      <p:sp>
        <p:nvSpPr>
          <p:cNvPr id="59421" name="Text Box 27"/>
          <p:cNvSpPr txBox="1">
            <a:spLocks noChangeArrowheads="1"/>
          </p:cNvSpPr>
          <p:nvPr/>
        </p:nvSpPr>
        <p:spPr bwMode="auto">
          <a:xfrm rot="-4642424">
            <a:off x="6176963" y="3805237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26</a:t>
            </a:r>
          </a:p>
        </p:txBody>
      </p:sp>
      <p:sp>
        <p:nvSpPr>
          <p:cNvPr id="59422" name="Text Box 28"/>
          <p:cNvSpPr txBox="1">
            <a:spLocks noChangeArrowheads="1"/>
          </p:cNvSpPr>
          <p:nvPr/>
        </p:nvSpPr>
        <p:spPr bwMode="auto">
          <a:xfrm rot="5400000">
            <a:off x="7400925" y="295275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27</a:t>
            </a:r>
          </a:p>
        </p:txBody>
      </p:sp>
      <p:sp>
        <p:nvSpPr>
          <p:cNvPr id="59423" name="Text Box 29"/>
          <p:cNvSpPr txBox="1">
            <a:spLocks noChangeArrowheads="1"/>
          </p:cNvSpPr>
          <p:nvPr/>
        </p:nvSpPr>
        <p:spPr bwMode="auto">
          <a:xfrm rot="-3020812">
            <a:off x="314325" y="4714875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 b="1">
                <a:latin typeface="Times New Roman" pitchFamily="18" charset="0"/>
                <a:ea typeface="SimSun" pitchFamily="2" charset="-122"/>
              </a:rPr>
              <a:t>28</a:t>
            </a:r>
          </a:p>
        </p:txBody>
      </p:sp>
      <p:sp>
        <p:nvSpPr>
          <p:cNvPr id="59424" name="Text Box 30"/>
          <p:cNvSpPr txBox="1">
            <a:spLocks noChangeArrowheads="1"/>
          </p:cNvSpPr>
          <p:nvPr/>
        </p:nvSpPr>
        <p:spPr bwMode="auto">
          <a:xfrm rot="2486953">
            <a:off x="152400" y="24384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29</a:t>
            </a:r>
          </a:p>
        </p:txBody>
      </p:sp>
      <p:sp>
        <p:nvSpPr>
          <p:cNvPr id="59425" name="Text Box 31"/>
          <p:cNvSpPr txBox="1">
            <a:spLocks noChangeArrowheads="1"/>
          </p:cNvSpPr>
          <p:nvPr/>
        </p:nvSpPr>
        <p:spPr bwMode="auto">
          <a:xfrm>
            <a:off x="2286000" y="228600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30</a:t>
            </a:r>
            <a:endParaRPr lang="en-US" altLang="zh-CN"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59426" name="Text Box 32"/>
          <p:cNvSpPr txBox="1">
            <a:spLocks noChangeArrowheads="1"/>
          </p:cNvSpPr>
          <p:nvPr/>
        </p:nvSpPr>
        <p:spPr bwMode="auto">
          <a:xfrm rot="1845105">
            <a:off x="4572000" y="4495800"/>
            <a:ext cx="946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000">
                <a:latin typeface="Times New Roman" pitchFamily="18" charset="0"/>
                <a:ea typeface="SimSun" pitchFamily="2" charset="-122"/>
              </a:rPr>
              <a:t>31</a:t>
            </a:r>
          </a:p>
        </p:txBody>
      </p:sp>
      <p:sp>
        <p:nvSpPr>
          <p:cNvPr id="59427" name="Text Box 33"/>
          <p:cNvSpPr txBox="1">
            <a:spLocks noChangeArrowheads="1"/>
          </p:cNvSpPr>
          <p:nvPr/>
        </p:nvSpPr>
        <p:spPr bwMode="auto">
          <a:xfrm rot="3410979">
            <a:off x="3124200" y="3048000"/>
            <a:ext cx="140335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9600">
                <a:latin typeface="Times New Roman" pitchFamily="18" charset="0"/>
                <a:ea typeface="SimSun" pitchFamily="2" charset="-122"/>
              </a:rPr>
              <a:t>32</a:t>
            </a:r>
          </a:p>
        </p:txBody>
      </p:sp>
      <p:sp>
        <p:nvSpPr>
          <p:cNvPr id="59428" name="Text Box 34"/>
          <p:cNvSpPr txBox="1">
            <a:spLocks noChangeArrowheads="1"/>
          </p:cNvSpPr>
          <p:nvPr/>
        </p:nvSpPr>
        <p:spPr bwMode="auto">
          <a:xfrm rot="9455826">
            <a:off x="5372100" y="228600"/>
            <a:ext cx="7937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800">
                <a:latin typeface="Times New Roman" pitchFamily="18" charset="0"/>
                <a:ea typeface="SimSun" pitchFamily="2" charset="-122"/>
              </a:rPr>
              <a:t>33</a:t>
            </a:r>
          </a:p>
        </p:txBody>
      </p:sp>
      <p:sp>
        <p:nvSpPr>
          <p:cNvPr id="59429" name="Text Box 35"/>
          <p:cNvSpPr txBox="1">
            <a:spLocks noChangeArrowheads="1"/>
          </p:cNvSpPr>
          <p:nvPr/>
        </p:nvSpPr>
        <p:spPr bwMode="auto">
          <a:xfrm rot="4813092">
            <a:off x="7137400" y="4584700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34</a:t>
            </a:r>
          </a:p>
        </p:txBody>
      </p:sp>
      <p:sp>
        <p:nvSpPr>
          <p:cNvPr id="59430" name="Text Box 36"/>
          <p:cNvSpPr txBox="1">
            <a:spLocks noChangeArrowheads="1"/>
          </p:cNvSpPr>
          <p:nvPr/>
        </p:nvSpPr>
        <p:spPr bwMode="auto">
          <a:xfrm rot="-5030763">
            <a:off x="7589044" y="3039269"/>
            <a:ext cx="412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latin typeface="Times New Roman" pitchFamily="18" charset="0"/>
                <a:ea typeface="SimSun" pitchFamily="2" charset="-122"/>
              </a:rPr>
              <a:t>35</a:t>
            </a:r>
          </a:p>
        </p:txBody>
      </p:sp>
      <p:sp>
        <p:nvSpPr>
          <p:cNvPr id="59431" name="Text Box 37"/>
          <p:cNvSpPr txBox="1">
            <a:spLocks noChangeArrowheads="1"/>
          </p:cNvSpPr>
          <p:nvPr/>
        </p:nvSpPr>
        <p:spPr bwMode="auto">
          <a:xfrm rot="5296258">
            <a:off x="8024019" y="1224757"/>
            <a:ext cx="79375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800">
                <a:latin typeface="Times New Roman" pitchFamily="18" charset="0"/>
                <a:ea typeface="SimSun" pitchFamily="2" charset="-122"/>
              </a:rPr>
              <a:t>36</a:t>
            </a:r>
          </a:p>
        </p:txBody>
      </p:sp>
      <p:sp>
        <p:nvSpPr>
          <p:cNvPr id="59432" name="Text Box 38"/>
          <p:cNvSpPr txBox="1">
            <a:spLocks noChangeArrowheads="1"/>
          </p:cNvSpPr>
          <p:nvPr/>
        </p:nvSpPr>
        <p:spPr bwMode="auto">
          <a:xfrm rot="3804640">
            <a:off x="1824038" y="5934075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 i="1">
                <a:latin typeface="Times New Roman" pitchFamily="18" charset="0"/>
                <a:ea typeface="SimSun" pitchFamily="2" charset="-122"/>
              </a:rPr>
              <a:t>37</a:t>
            </a:r>
          </a:p>
        </p:txBody>
      </p:sp>
      <p:sp>
        <p:nvSpPr>
          <p:cNvPr id="59433" name="Text Box 39"/>
          <p:cNvSpPr txBox="1">
            <a:spLocks noChangeArrowheads="1"/>
          </p:cNvSpPr>
          <p:nvPr/>
        </p:nvSpPr>
        <p:spPr bwMode="auto">
          <a:xfrm rot="2046325">
            <a:off x="222250" y="3975100"/>
            <a:ext cx="523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Old English" pitchFamily="2" charset="0"/>
                <a:ea typeface="SimSun" pitchFamily="2" charset="-122"/>
              </a:rPr>
              <a:t>38</a:t>
            </a:r>
          </a:p>
        </p:txBody>
      </p:sp>
      <p:sp>
        <p:nvSpPr>
          <p:cNvPr id="59434" name="Text Box 40"/>
          <p:cNvSpPr txBox="1">
            <a:spLocks noChangeArrowheads="1"/>
          </p:cNvSpPr>
          <p:nvPr/>
        </p:nvSpPr>
        <p:spPr bwMode="auto">
          <a:xfrm rot="9035599">
            <a:off x="225425" y="1747838"/>
            <a:ext cx="5905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>
                <a:latin typeface="Times New Roman" pitchFamily="18" charset="0"/>
                <a:ea typeface="SimSun" pitchFamily="2" charset="-122"/>
              </a:rPr>
              <a:t>39</a:t>
            </a:r>
          </a:p>
        </p:txBody>
      </p:sp>
      <p:sp>
        <p:nvSpPr>
          <p:cNvPr id="59435" name="Text Box 41"/>
          <p:cNvSpPr txBox="1">
            <a:spLocks noChangeArrowheads="1"/>
          </p:cNvSpPr>
          <p:nvPr/>
        </p:nvSpPr>
        <p:spPr bwMode="auto">
          <a:xfrm rot="-403565">
            <a:off x="4267200" y="2895600"/>
            <a:ext cx="12001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7200">
                <a:ea typeface="SimSun" pitchFamily="2" charset="-122"/>
              </a:rPr>
              <a:t>41</a:t>
            </a:r>
          </a:p>
        </p:txBody>
      </p:sp>
      <p:sp>
        <p:nvSpPr>
          <p:cNvPr id="59436" name="Text Box 42"/>
          <p:cNvSpPr txBox="1">
            <a:spLocks noChangeArrowheads="1"/>
          </p:cNvSpPr>
          <p:nvPr/>
        </p:nvSpPr>
        <p:spPr bwMode="auto">
          <a:xfrm rot="2110724">
            <a:off x="3136900" y="1693863"/>
            <a:ext cx="6683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3600" b="1" i="1">
                <a:latin typeface="Times New Roman" pitchFamily="18" charset="0"/>
                <a:ea typeface="SimSun" pitchFamily="2" charset="-122"/>
              </a:rPr>
              <a:t>42</a:t>
            </a:r>
          </a:p>
        </p:txBody>
      </p:sp>
      <p:sp>
        <p:nvSpPr>
          <p:cNvPr id="59437" name="Text Box 43"/>
          <p:cNvSpPr txBox="1">
            <a:spLocks noChangeArrowheads="1"/>
          </p:cNvSpPr>
          <p:nvPr/>
        </p:nvSpPr>
        <p:spPr bwMode="auto">
          <a:xfrm rot="2244911">
            <a:off x="6788150" y="5786438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Franklin Gothic Demi" pitchFamily="34" charset="0"/>
                <a:ea typeface="SimSun" pitchFamily="2" charset="-122"/>
              </a:rPr>
              <a:t>43</a:t>
            </a:r>
          </a:p>
        </p:txBody>
      </p:sp>
      <p:sp>
        <p:nvSpPr>
          <p:cNvPr id="59438" name="Text Box 44"/>
          <p:cNvSpPr txBox="1">
            <a:spLocks noChangeArrowheads="1"/>
          </p:cNvSpPr>
          <p:nvPr/>
        </p:nvSpPr>
        <p:spPr bwMode="auto">
          <a:xfrm rot="1606631">
            <a:off x="6934200" y="3124200"/>
            <a:ext cx="5270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800">
                <a:latin typeface="Onyx" pitchFamily="82" charset="0"/>
                <a:ea typeface="SimSun" pitchFamily="2" charset="-122"/>
              </a:rPr>
              <a:t>44</a:t>
            </a:r>
          </a:p>
        </p:txBody>
      </p:sp>
      <p:sp>
        <p:nvSpPr>
          <p:cNvPr id="59439" name="Text Box 45"/>
          <p:cNvSpPr txBox="1">
            <a:spLocks noChangeArrowheads="1"/>
          </p:cNvSpPr>
          <p:nvPr/>
        </p:nvSpPr>
        <p:spPr bwMode="auto">
          <a:xfrm rot="-1652531">
            <a:off x="6403975" y="152400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45</a:t>
            </a:r>
          </a:p>
        </p:txBody>
      </p:sp>
      <p:sp>
        <p:nvSpPr>
          <p:cNvPr id="59440" name="Text Box 46"/>
          <p:cNvSpPr txBox="1">
            <a:spLocks noChangeArrowheads="1"/>
          </p:cNvSpPr>
          <p:nvPr/>
        </p:nvSpPr>
        <p:spPr bwMode="auto">
          <a:xfrm rot="8213527">
            <a:off x="304800" y="61722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46</a:t>
            </a:r>
          </a:p>
        </p:txBody>
      </p:sp>
      <p:sp>
        <p:nvSpPr>
          <p:cNvPr id="59441" name="Text Box 47"/>
          <p:cNvSpPr txBox="1">
            <a:spLocks noChangeArrowheads="1"/>
          </p:cNvSpPr>
          <p:nvPr/>
        </p:nvSpPr>
        <p:spPr bwMode="auto">
          <a:xfrm>
            <a:off x="838200" y="3810000"/>
            <a:ext cx="9334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5400">
                <a:latin typeface="Tahoma" pitchFamily="34" charset="0"/>
                <a:ea typeface="SimSun" pitchFamily="2" charset="-122"/>
              </a:rPr>
              <a:t>47</a:t>
            </a:r>
          </a:p>
        </p:txBody>
      </p:sp>
      <p:sp>
        <p:nvSpPr>
          <p:cNvPr id="59442" name="Text Box 48"/>
          <p:cNvSpPr txBox="1">
            <a:spLocks noChangeArrowheads="1"/>
          </p:cNvSpPr>
          <p:nvPr/>
        </p:nvSpPr>
        <p:spPr bwMode="auto">
          <a:xfrm rot="2922880">
            <a:off x="1376363" y="147637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48</a:t>
            </a:r>
          </a:p>
        </p:txBody>
      </p:sp>
      <p:sp>
        <p:nvSpPr>
          <p:cNvPr id="59443" name="Text Box 49"/>
          <p:cNvSpPr txBox="1">
            <a:spLocks noChangeArrowheads="1"/>
          </p:cNvSpPr>
          <p:nvPr/>
        </p:nvSpPr>
        <p:spPr bwMode="auto">
          <a:xfrm rot="-8802053">
            <a:off x="3219450" y="4572000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49</a:t>
            </a:r>
            <a:endParaRPr lang="en-US" altLang="zh-CN"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59444" name="Text Box 50"/>
          <p:cNvSpPr txBox="1">
            <a:spLocks noChangeArrowheads="1"/>
          </p:cNvSpPr>
          <p:nvPr/>
        </p:nvSpPr>
        <p:spPr bwMode="auto">
          <a:xfrm rot="-8836516">
            <a:off x="5334000" y="3657600"/>
            <a:ext cx="74612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000">
                <a:latin typeface="Marigold" pitchFamily="66" charset="0"/>
                <a:ea typeface="SimSun" pitchFamily="2" charset="-122"/>
              </a:rPr>
              <a:t>50</a:t>
            </a:r>
          </a:p>
        </p:txBody>
      </p:sp>
      <p:sp>
        <p:nvSpPr>
          <p:cNvPr id="59445" name="Text Box 51"/>
          <p:cNvSpPr txBox="1">
            <a:spLocks noChangeArrowheads="1"/>
          </p:cNvSpPr>
          <p:nvPr/>
        </p:nvSpPr>
        <p:spPr bwMode="auto">
          <a:xfrm>
            <a:off x="4438650" y="609600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 i="1">
                <a:latin typeface="Times New Roman" pitchFamily="18" charset="0"/>
                <a:ea typeface="SimSun" pitchFamily="2" charset="-122"/>
              </a:rPr>
              <a:t>51</a:t>
            </a:r>
          </a:p>
        </p:txBody>
      </p:sp>
      <p:sp>
        <p:nvSpPr>
          <p:cNvPr id="59446" name="Text Box 52"/>
          <p:cNvSpPr txBox="1">
            <a:spLocks noChangeArrowheads="1"/>
          </p:cNvSpPr>
          <p:nvPr/>
        </p:nvSpPr>
        <p:spPr bwMode="auto">
          <a:xfrm rot="9279998">
            <a:off x="7512050" y="4953000"/>
            <a:ext cx="10985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7200" i="1">
                <a:latin typeface="Times New Roman" pitchFamily="18" charset="0"/>
                <a:ea typeface="SimSun" pitchFamily="2" charset="-122"/>
              </a:rPr>
              <a:t>52</a:t>
            </a:r>
          </a:p>
        </p:txBody>
      </p:sp>
      <p:sp>
        <p:nvSpPr>
          <p:cNvPr id="59447" name="Text Box 53"/>
          <p:cNvSpPr txBox="1">
            <a:spLocks noChangeArrowheads="1"/>
          </p:cNvSpPr>
          <p:nvPr/>
        </p:nvSpPr>
        <p:spPr bwMode="auto">
          <a:xfrm rot="3561602">
            <a:off x="7016750" y="2139950"/>
            <a:ext cx="102235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600">
                <a:latin typeface="Times New Roman" pitchFamily="18" charset="0"/>
                <a:ea typeface="SimSun" pitchFamily="2" charset="-122"/>
              </a:rPr>
              <a:t>53</a:t>
            </a:r>
          </a:p>
        </p:txBody>
      </p:sp>
      <p:sp>
        <p:nvSpPr>
          <p:cNvPr id="59448" name="Text Box 54"/>
          <p:cNvSpPr txBox="1">
            <a:spLocks noChangeArrowheads="1"/>
          </p:cNvSpPr>
          <p:nvPr/>
        </p:nvSpPr>
        <p:spPr bwMode="auto">
          <a:xfrm rot="4178586">
            <a:off x="6029325" y="1057275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54</a:t>
            </a:r>
          </a:p>
        </p:txBody>
      </p:sp>
      <p:sp>
        <p:nvSpPr>
          <p:cNvPr id="59449" name="Text Box 55"/>
          <p:cNvSpPr txBox="1">
            <a:spLocks noChangeArrowheads="1"/>
          </p:cNvSpPr>
          <p:nvPr/>
        </p:nvSpPr>
        <p:spPr bwMode="auto">
          <a:xfrm rot="2585924">
            <a:off x="1066800" y="4724400"/>
            <a:ext cx="946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000" i="1">
                <a:latin typeface="Times New Roman" pitchFamily="18" charset="0"/>
                <a:ea typeface="SimSun" pitchFamily="2" charset="-122"/>
              </a:rPr>
              <a:t>54</a:t>
            </a:r>
          </a:p>
        </p:txBody>
      </p:sp>
      <p:sp>
        <p:nvSpPr>
          <p:cNvPr id="59450" name="Text Box 56"/>
          <p:cNvSpPr txBox="1">
            <a:spLocks noChangeArrowheads="1"/>
          </p:cNvSpPr>
          <p:nvPr/>
        </p:nvSpPr>
        <p:spPr bwMode="auto">
          <a:xfrm rot="-1719543">
            <a:off x="2286000" y="3048000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56</a:t>
            </a:r>
          </a:p>
        </p:txBody>
      </p:sp>
      <p:sp>
        <p:nvSpPr>
          <p:cNvPr id="59451" name="Text Box 57"/>
          <p:cNvSpPr txBox="1">
            <a:spLocks noChangeArrowheads="1"/>
          </p:cNvSpPr>
          <p:nvPr/>
        </p:nvSpPr>
        <p:spPr bwMode="auto">
          <a:xfrm rot="-3455504">
            <a:off x="2090737" y="881063"/>
            <a:ext cx="8540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Algerian" pitchFamily="82" charset="0"/>
                <a:ea typeface="SimSun" pitchFamily="2" charset="-122"/>
              </a:rPr>
              <a:t>57</a:t>
            </a:r>
          </a:p>
        </p:txBody>
      </p:sp>
      <p:sp>
        <p:nvSpPr>
          <p:cNvPr id="59452" name="Text Box 58"/>
          <p:cNvSpPr txBox="1">
            <a:spLocks noChangeArrowheads="1"/>
          </p:cNvSpPr>
          <p:nvPr/>
        </p:nvSpPr>
        <p:spPr bwMode="auto">
          <a:xfrm>
            <a:off x="3886200" y="5105400"/>
            <a:ext cx="1228725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600" i="1">
                <a:latin typeface="Ozzie Black" pitchFamily="18" charset="0"/>
                <a:ea typeface="SimSun" pitchFamily="2" charset="-122"/>
              </a:rPr>
              <a:t>58</a:t>
            </a:r>
          </a:p>
        </p:txBody>
      </p:sp>
      <p:sp>
        <p:nvSpPr>
          <p:cNvPr id="59453" name="Text Box 59"/>
          <p:cNvSpPr txBox="1">
            <a:spLocks noChangeArrowheads="1"/>
          </p:cNvSpPr>
          <p:nvPr/>
        </p:nvSpPr>
        <p:spPr bwMode="auto">
          <a:xfrm rot="10546325">
            <a:off x="4337050" y="4022725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59</a:t>
            </a:r>
          </a:p>
        </p:txBody>
      </p:sp>
      <p:sp>
        <p:nvSpPr>
          <p:cNvPr id="59454" name="Text Box 60"/>
          <p:cNvSpPr txBox="1">
            <a:spLocks noChangeArrowheads="1"/>
          </p:cNvSpPr>
          <p:nvPr/>
        </p:nvSpPr>
        <p:spPr bwMode="auto">
          <a:xfrm rot="8948575">
            <a:off x="4114800" y="1295400"/>
            <a:ext cx="109855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600">
                <a:latin typeface="Tahoma" pitchFamily="34" charset="0"/>
                <a:ea typeface="SimSun" pitchFamily="2" charset="-122"/>
              </a:rPr>
              <a:t>60</a:t>
            </a:r>
          </a:p>
        </p:txBody>
      </p:sp>
      <p:sp>
        <p:nvSpPr>
          <p:cNvPr id="59455" name="Text Box 61"/>
          <p:cNvSpPr txBox="1">
            <a:spLocks noChangeArrowheads="1"/>
          </p:cNvSpPr>
          <p:nvPr/>
        </p:nvSpPr>
        <p:spPr bwMode="auto">
          <a:xfrm rot="2929866">
            <a:off x="6070600" y="459740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61</a:t>
            </a:r>
          </a:p>
        </p:txBody>
      </p:sp>
      <p:sp>
        <p:nvSpPr>
          <p:cNvPr id="59456" name="Text Box 62"/>
          <p:cNvSpPr txBox="1">
            <a:spLocks noChangeArrowheads="1"/>
          </p:cNvSpPr>
          <p:nvPr/>
        </p:nvSpPr>
        <p:spPr bwMode="auto">
          <a:xfrm>
            <a:off x="8289925" y="2309813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62</a:t>
            </a:r>
          </a:p>
        </p:txBody>
      </p:sp>
      <p:sp>
        <p:nvSpPr>
          <p:cNvPr id="59457" name="Text Box 63"/>
          <p:cNvSpPr txBox="1">
            <a:spLocks noChangeArrowheads="1"/>
          </p:cNvSpPr>
          <p:nvPr/>
        </p:nvSpPr>
        <p:spPr bwMode="auto">
          <a:xfrm rot="-4669490">
            <a:off x="7642226" y="1292225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>
                <a:latin typeface="Times New Roman" pitchFamily="18" charset="0"/>
                <a:ea typeface="SimSun" pitchFamily="2" charset="-122"/>
              </a:rPr>
              <a:t>63</a:t>
            </a:r>
          </a:p>
        </p:txBody>
      </p:sp>
      <p:sp>
        <p:nvSpPr>
          <p:cNvPr id="59458" name="Text Box 64"/>
          <p:cNvSpPr txBox="1">
            <a:spLocks noChangeArrowheads="1"/>
          </p:cNvSpPr>
          <p:nvPr/>
        </p:nvSpPr>
        <p:spPr bwMode="auto">
          <a:xfrm rot="-2973996">
            <a:off x="2209800" y="4572000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64</a:t>
            </a:r>
          </a:p>
        </p:txBody>
      </p:sp>
      <p:sp>
        <p:nvSpPr>
          <p:cNvPr id="59459" name="Text Box 65"/>
          <p:cNvSpPr txBox="1">
            <a:spLocks noChangeArrowheads="1"/>
          </p:cNvSpPr>
          <p:nvPr/>
        </p:nvSpPr>
        <p:spPr bwMode="auto">
          <a:xfrm rot="3871547">
            <a:off x="1736725" y="260667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65</a:t>
            </a:r>
          </a:p>
        </p:txBody>
      </p:sp>
      <p:sp>
        <p:nvSpPr>
          <p:cNvPr id="59460" name="Text Box 66"/>
          <p:cNvSpPr txBox="1">
            <a:spLocks noChangeArrowheads="1"/>
          </p:cNvSpPr>
          <p:nvPr/>
        </p:nvSpPr>
        <p:spPr bwMode="auto">
          <a:xfrm rot="4606073">
            <a:off x="1127125" y="176847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66</a:t>
            </a:r>
          </a:p>
        </p:txBody>
      </p:sp>
      <p:sp>
        <p:nvSpPr>
          <p:cNvPr id="59461" name="Text Box 67"/>
          <p:cNvSpPr txBox="1">
            <a:spLocks noChangeArrowheads="1"/>
          </p:cNvSpPr>
          <p:nvPr/>
        </p:nvSpPr>
        <p:spPr bwMode="auto">
          <a:xfrm rot="2166845">
            <a:off x="4953000" y="6019800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67</a:t>
            </a:r>
            <a:endParaRPr lang="en-US" altLang="zh-CN"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59462" name="Text Box 68"/>
          <p:cNvSpPr txBox="1">
            <a:spLocks noChangeArrowheads="1"/>
          </p:cNvSpPr>
          <p:nvPr/>
        </p:nvSpPr>
        <p:spPr bwMode="auto">
          <a:xfrm rot="-1315112">
            <a:off x="2979738" y="2220913"/>
            <a:ext cx="10604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000">
                <a:latin typeface="Stencil" pitchFamily="82" charset="0"/>
                <a:ea typeface="SimSun" pitchFamily="2" charset="-122"/>
              </a:rPr>
              <a:t>68</a:t>
            </a:r>
          </a:p>
        </p:txBody>
      </p:sp>
      <p:sp>
        <p:nvSpPr>
          <p:cNvPr id="59463" name="Text Box 69"/>
          <p:cNvSpPr txBox="1">
            <a:spLocks noChangeArrowheads="1"/>
          </p:cNvSpPr>
          <p:nvPr/>
        </p:nvSpPr>
        <p:spPr bwMode="auto">
          <a:xfrm rot="3633748">
            <a:off x="4327525" y="39687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69</a:t>
            </a:r>
          </a:p>
        </p:txBody>
      </p:sp>
      <p:sp>
        <p:nvSpPr>
          <p:cNvPr id="59464" name="Text Box 70"/>
          <p:cNvSpPr txBox="1">
            <a:spLocks noChangeArrowheads="1"/>
          </p:cNvSpPr>
          <p:nvPr/>
        </p:nvSpPr>
        <p:spPr bwMode="auto">
          <a:xfrm rot="-2421878">
            <a:off x="7543800" y="6172200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70</a:t>
            </a:r>
          </a:p>
        </p:txBody>
      </p:sp>
      <p:sp>
        <p:nvSpPr>
          <p:cNvPr id="59465" name="Text Box 71"/>
          <p:cNvSpPr txBox="1">
            <a:spLocks noChangeArrowheads="1"/>
          </p:cNvSpPr>
          <p:nvPr/>
        </p:nvSpPr>
        <p:spPr bwMode="auto">
          <a:xfrm rot="9811790">
            <a:off x="8126413" y="4014788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71</a:t>
            </a:r>
          </a:p>
        </p:txBody>
      </p:sp>
      <p:sp>
        <p:nvSpPr>
          <p:cNvPr id="59466" name="Text Box 72"/>
          <p:cNvSpPr txBox="1">
            <a:spLocks noChangeArrowheads="1"/>
          </p:cNvSpPr>
          <p:nvPr/>
        </p:nvSpPr>
        <p:spPr bwMode="auto">
          <a:xfrm rot="-3843884">
            <a:off x="8085138" y="174625"/>
            <a:ext cx="8699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5400">
                <a:latin typeface="Times New Roman" pitchFamily="18" charset="0"/>
                <a:ea typeface="SimSun" pitchFamily="2" charset="-122"/>
              </a:rPr>
              <a:t>72</a:t>
            </a:r>
          </a:p>
        </p:txBody>
      </p:sp>
      <p:sp>
        <p:nvSpPr>
          <p:cNvPr id="59467" name="Text Box 73"/>
          <p:cNvSpPr txBox="1">
            <a:spLocks noChangeArrowheads="1"/>
          </p:cNvSpPr>
          <p:nvPr/>
        </p:nvSpPr>
        <p:spPr bwMode="auto">
          <a:xfrm rot="2513499">
            <a:off x="377825" y="5657850"/>
            <a:ext cx="6762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>
                <a:latin typeface="OCR A Extended" pitchFamily="50" charset="0"/>
                <a:ea typeface="SimSun" pitchFamily="2" charset="-122"/>
              </a:rPr>
              <a:t>73</a:t>
            </a:r>
          </a:p>
        </p:txBody>
      </p:sp>
      <p:sp>
        <p:nvSpPr>
          <p:cNvPr id="59468" name="Text Box 74"/>
          <p:cNvSpPr txBox="1">
            <a:spLocks noChangeArrowheads="1"/>
          </p:cNvSpPr>
          <p:nvPr/>
        </p:nvSpPr>
        <p:spPr bwMode="auto">
          <a:xfrm rot="3238788">
            <a:off x="800100" y="2324100"/>
            <a:ext cx="102235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600">
                <a:latin typeface="Times New Roman" pitchFamily="18" charset="0"/>
                <a:ea typeface="SimSun" pitchFamily="2" charset="-122"/>
              </a:rPr>
              <a:t>74</a:t>
            </a:r>
          </a:p>
        </p:txBody>
      </p:sp>
      <p:sp>
        <p:nvSpPr>
          <p:cNvPr id="59469" name="Text Box 75"/>
          <p:cNvSpPr txBox="1">
            <a:spLocks noChangeArrowheads="1"/>
          </p:cNvSpPr>
          <p:nvPr/>
        </p:nvSpPr>
        <p:spPr bwMode="auto">
          <a:xfrm rot="-2977726">
            <a:off x="218282" y="924718"/>
            <a:ext cx="5397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>
                <a:latin typeface="Times New Roman" pitchFamily="18" charset="0"/>
                <a:ea typeface="SimSun" pitchFamily="2" charset="-122"/>
              </a:rPr>
              <a:t>75</a:t>
            </a:r>
          </a:p>
        </p:txBody>
      </p:sp>
      <p:sp>
        <p:nvSpPr>
          <p:cNvPr id="59470" name="Text Box 76"/>
          <p:cNvSpPr txBox="1">
            <a:spLocks noChangeArrowheads="1"/>
          </p:cNvSpPr>
          <p:nvPr/>
        </p:nvSpPr>
        <p:spPr bwMode="auto">
          <a:xfrm rot="-1635778">
            <a:off x="5486400" y="5105400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76</a:t>
            </a:r>
            <a:endParaRPr lang="en-US" altLang="zh-CN"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59471" name="Text Box 77"/>
          <p:cNvSpPr txBox="1">
            <a:spLocks noChangeArrowheads="1"/>
          </p:cNvSpPr>
          <p:nvPr/>
        </p:nvSpPr>
        <p:spPr bwMode="auto">
          <a:xfrm rot="7637529">
            <a:off x="4137025" y="2276475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77</a:t>
            </a:r>
          </a:p>
        </p:txBody>
      </p:sp>
      <p:sp>
        <p:nvSpPr>
          <p:cNvPr id="59472" name="Text Box 78"/>
          <p:cNvSpPr txBox="1">
            <a:spLocks noChangeArrowheads="1"/>
          </p:cNvSpPr>
          <p:nvPr/>
        </p:nvSpPr>
        <p:spPr bwMode="auto">
          <a:xfrm rot="4383582">
            <a:off x="5384800" y="1092200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>
                <a:latin typeface="Times New Roman" pitchFamily="18" charset="0"/>
                <a:ea typeface="SimSun" pitchFamily="2" charset="-122"/>
              </a:rPr>
              <a:t>78</a:t>
            </a:r>
          </a:p>
        </p:txBody>
      </p:sp>
      <p:sp>
        <p:nvSpPr>
          <p:cNvPr id="59473" name="Text Box 79"/>
          <p:cNvSpPr txBox="1">
            <a:spLocks noChangeArrowheads="1"/>
          </p:cNvSpPr>
          <p:nvPr/>
        </p:nvSpPr>
        <p:spPr bwMode="auto">
          <a:xfrm>
            <a:off x="6172200" y="6019800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79</a:t>
            </a:r>
          </a:p>
        </p:txBody>
      </p:sp>
      <p:sp>
        <p:nvSpPr>
          <p:cNvPr id="59474" name="Text Box 80"/>
          <p:cNvSpPr txBox="1">
            <a:spLocks noChangeArrowheads="1"/>
          </p:cNvSpPr>
          <p:nvPr/>
        </p:nvSpPr>
        <p:spPr bwMode="auto">
          <a:xfrm rot="2913047">
            <a:off x="6118225" y="2263775"/>
            <a:ext cx="8699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5400">
                <a:latin typeface="Times New Roman" pitchFamily="18" charset="0"/>
                <a:ea typeface="SimSun" pitchFamily="2" charset="-122"/>
              </a:rPr>
              <a:t>80</a:t>
            </a:r>
          </a:p>
        </p:txBody>
      </p:sp>
      <p:sp>
        <p:nvSpPr>
          <p:cNvPr id="232529" name="Text Box 81"/>
          <p:cNvSpPr txBox="1">
            <a:spLocks noChangeArrowheads="1"/>
          </p:cNvSpPr>
          <p:nvPr/>
        </p:nvSpPr>
        <p:spPr bwMode="auto">
          <a:xfrm rot="18820016">
            <a:off x="6481763" y="1595437"/>
            <a:ext cx="692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</a:rPr>
              <a:t>81</a:t>
            </a:r>
          </a:p>
        </p:txBody>
      </p:sp>
      <p:sp>
        <p:nvSpPr>
          <p:cNvPr id="59476" name="Text Box 82"/>
          <p:cNvSpPr txBox="1">
            <a:spLocks noChangeArrowheads="1"/>
          </p:cNvSpPr>
          <p:nvPr/>
        </p:nvSpPr>
        <p:spPr bwMode="auto">
          <a:xfrm rot="6802566">
            <a:off x="2422525" y="580707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82</a:t>
            </a:r>
          </a:p>
        </p:txBody>
      </p:sp>
      <p:sp>
        <p:nvSpPr>
          <p:cNvPr id="59477" name="Text Box 83"/>
          <p:cNvSpPr txBox="1">
            <a:spLocks noChangeArrowheads="1"/>
          </p:cNvSpPr>
          <p:nvPr/>
        </p:nvSpPr>
        <p:spPr bwMode="auto">
          <a:xfrm rot="2896765">
            <a:off x="2271713" y="1763713"/>
            <a:ext cx="48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Bernard MT Condensed" pitchFamily="18" charset="0"/>
                <a:ea typeface="SimSun" pitchFamily="2" charset="-122"/>
              </a:rPr>
              <a:t>84</a:t>
            </a:r>
          </a:p>
        </p:txBody>
      </p:sp>
      <p:sp>
        <p:nvSpPr>
          <p:cNvPr id="59478" name="Text Box 84"/>
          <p:cNvSpPr txBox="1">
            <a:spLocks noChangeArrowheads="1"/>
          </p:cNvSpPr>
          <p:nvPr/>
        </p:nvSpPr>
        <p:spPr bwMode="auto">
          <a:xfrm rot="1258293">
            <a:off x="2971800" y="5715000"/>
            <a:ext cx="946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000">
                <a:latin typeface="Times New Roman" pitchFamily="18" charset="0"/>
                <a:ea typeface="SimSun" pitchFamily="2" charset="-122"/>
              </a:rPr>
              <a:t>85</a:t>
            </a:r>
            <a:endParaRPr lang="en-US" altLang="zh-CN"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59479" name="Text Box 85"/>
          <p:cNvSpPr txBox="1">
            <a:spLocks noChangeArrowheads="1"/>
          </p:cNvSpPr>
          <p:nvPr/>
        </p:nvSpPr>
        <p:spPr bwMode="auto">
          <a:xfrm rot="-3256982">
            <a:off x="5334000" y="2286000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86</a:t>
            </a:r>
          </a:p>
        </p:txBody>
      </p:sp>
      <p:sp>
        <p:nvSpPr>
          <p:cNvPr id="59480" name="Text Box 86"/>
          <p:cNvSpPr txBox="1">
            <a:spLocks noChangeArrowheads="1"/>
          </p:cNvSpPr>
          <p:nvPr/>
        </p:nvSpPr>
        <p:spPr bwMode="auto">
          <a:xfrm rot="-2306704">
            <a:off x="3048000" y="152400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87</a:t>
            </a:r>
          </a:p>
        </p:txBody>
      </p:sp>
      <p:sp>
        <p:nvSpPr>
          <p:cNvPr id="59481" name="Text Box 87"/>
          <p:cNvSpPr txBox="1">
            <a:spLocks noChangeArrowheads="1"/>
          </p:cNvSpPr>
          <p:nvPr/>
        </p:nvSpPr>
        <p:spPr bwMode="auto">
          <a:xfrm rot="-3124045">
            <a:off x="7070725" y="542607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88</a:t>
            </a:r>
          </a:p>
        </p:txBody>
      </p:sp>
      <p:sp>
        <p:nvSpPr>
          <p:cNvPr id="59482" name="Text Box 88"/>
          <p:cNvSpPr txBox="1">
            <a:spLocks noChangeArrowheads="1"/>
          </p:cNvSpPr>
          <p:nvPr/>
        </p:nvSpPr>
        <p:spPr bwMode="auto">
          <a:xfrm rot="10381764">
            <a:off x="7816850" y="3068638"/>
            <a:ext cx="102235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600">
                <a:latin typeface="Times New Roman" pitchFamily="18" charset="0"/>
                <a:ea typeface="SimSun" pitchFamily="2" charset="-122"/>
              </a:rPr>
              <a:t>89</a:t>
            </a:r>
          </a:p>
        </p:txBody>
      </p:sp>
      <p:sp>
        <p:nvSpPr>
          <p:cNvPr id="59483" name="Text Box 89"/>
          <p:cNvSpPr txBox="1">
            <a:spLocks noChangeArrowheads="1"/>
          </p:cNvSpPr>
          <p:nvPr/>
        </p:nvSpPr>
        <p:spPr bwMode="auto">
          <a:xfrm rot="1452739">
            <a:off x="7615238" y="1804988"/>
            <a:ext cx="5778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>
                <a:latin typeface="Old English" pitchFamily="2" charset="0"/>
                <a:ea typeface="SimSun" pitchFamily="2" charset="-122"/>
              </a:rPr>
              <a:t>90</a:t>
            </a:r>
          </a:p>
        </p:txBody>
      </p:sp>
      <p:sp>
        <p:nvSpPr>
          <p:cNvPr id="59484" name="Text Box 90"/>
          <p:cNvSpPr txBox="1">
            <a:spLocks noChangeArrowheads="1"/>
          </p:cNvSpPr>
          <p:nvPr/>
        </p:nvSpPr>
        <p:spPr bwMode="auto">
          <a:xfrm>
            <a:off x="4022725" y="476567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40</a:t>
            </a:r>
          </a:p>
        </p:txBody>
      </p:sp>
      <p:sp>
        <p:nvSpPr>
          <p:cNvPr id="59485" name="Text Box 91"/>
          <p:cNvSpPr txBox="1">
            <a:spLocks noChangeArrowheads="1"/>
          </p:cNvSpPr>
          <p:nvPr/>
        </p:nvSpPr>
        <p:spPr bwMode="auto">
          <a:xfrm rot="9860308">
            <a:off x="1146175" y="3314700"/>
            <a:ext cx="9461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5400">
                <a:ea typeface="SimSun" pitchFamily="2" charset="-122"/>
              </a:rPr>
              <a:t>83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15CEBF95-351E-411F-84DC-0C1DF5D42BA8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244738" name="Text Box 2"/>
          <p:cNvSpPr txBox="1">
            <a:spLocks noChangeArrowheads="1"/>
          </p:cNvSpPr>
          <p:nvPr/>
        </p:nvSpPr>
        <p:spPr bwMode="auto">
          <a:xfrm>
            <a:off x="1295400" y="136525"/>
            <a:ext cx="7467600" cy="579438"/>
          </a:xfrm>
          <a:prstGeom prst="rect">
            <a:avLst/>
          </a:pr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SimSun" pitchFamily="2" charset="-122"/>
              </a:rPr>
              <a:t>Numbers from 1 to 49</a:t>
            </a:r>
          </a:p>
        </p:txBody>
      </p:sp>
      <p:sp>
        <p:nvSpPr>
          <p:cNvPr id="71684" name="Text Box 3"/>
          <p:cNvSpPr txBox="1">
            <a:spLocks noChangeArrowheads="1"/>
          </p:cNvSpPr>
          <p:nvPr/>
        </p:nvSpPr>
        <p:spPr bwMode="auto">
          <a:xfrm rot="18071">
            <a:off x="838195" y="1555673"/>
            <a:ext cx="380994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itchFamily="18" charset="0"/>
                <a:ea typeface="SimSun" pitchFamily="2" charset="-122"/>
              </a:rPr>
              <a:t>1</a:t>
            </a:r>
          </a:p>
        </p:txBody>
      </p:sp>
      <p:sp>
        <p:nvSpPr>
          <p:cNvPr id="71685" name="Text Box 4"/>
          <p:cNvSpPr txBox="1">
            <a:spLocks noChangeArrowheads="1"/>
          </p:cNvSpPr>
          <p:nvPr/>
        </p:nvSpPr>
        <p:spPr bwMode="auto">
          <a:xfrm rot="34243">
            <a:off x="1549400" y="1295400"/>
            <a:ext cx="463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2</a:t>
            </a:r>
          </a:p>
        </p:txBody>
      </p:sp>
      <p:sp>
        <p:nvSpPr>
          <p:cNvPr id="71686" name="Text Box 5"/>
          <p:cNvSpPr txBox="1">
            <a:spLocks noChangeArrowheads="1"/>
          </p:cNvSpPr>
          <p:nvPr/>
        </p:nvSpPr>
        <p:spPr bwMode="auto">
          <a:xfrm rot="5786">
            <a:off x="2598738" y="1493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latin typeface="Times New Roman" pitchFamily="18" charset="0"/>
                <a:ea typeface="SimSun" pitchFamily="2" charset="-122"/>
              </a:rPr>
              <a:t>3</a:t>
            </a:r>
          </a:p>
        </p:txBody>
      </p:sp>
      <p:sp>
        <p:nvSpPr>
          <p:cNvPr id="71687" name="Text Box 6"/>
          <p:cNvSpPr txBox="1">
            <a:spLocks noChangeArrowheads="1"/>
          </p:cNvSpPr>
          <p:nvPr/>
        </p:nvSpPr>
        <p:spPr bwMode="auto">
          <a:xfrm rot="57688">
            <a:off x="3200400" y="1357313"/>
            <a:ext cx="412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4</a:t>
            </a:r>
          </a:p>
        </p:txBody>
      </p:sp>
      <p:sp>
        <p:nvSpPr>
          <p:cNvPr id="71688" name="Text Box 7"/>
          <p:cNvSpPr txBox="1">
            <a:spLocks noChangeArrowheads="1"/>
          </p:cNvSpPr>
          <p:nvPr/>
        </p:nvSpPr>
        <p:spPr bwMode="auto">
          <a:xfrm rot="19330">
            <a:off x="4017963" y="1493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latin typeface="Times New Roman" pitchFamily="18" charset="0"/>
                <a:ea typeface="SimSun" pitchFamily="2" charset="-122"/>
              </a:rPr>
              <a:t>5</a:t>
            </a:r>
          </a:p>
        </p:txBody>
      </p:sp>
      <p:sp>
        <p:nvSpPr>
          <p:cNvPr id="71689" name="Text Box 8"/>
          <p:cNvSpPr txBox="1">
            <a:spLocks noChangeArrowheads="1"/>
          </p:cNvSpPr>
          <p:nvPr/>
        </p:nvSpPr>
        <p:spPr bwMode="auto">
          <a:xfrm rot="21109">
            <a:off x="4838700" y="14478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lbertus" pitchFamily="34" charset="0"/>
                <a:ea typeface="SimSun" pitchFamily="2" charset="-122"/>
              </a:rPr>
              <a:t>6</a:t>
            </a:r>
          </a:p>
        </p:txBody>
      </p:sp>
      <p:sp>
        <p:nvSpPr>
          <p:cNvPr id="71690" name="Text Box 9"/>
          <p:cNvSpPr txBox="1">
            <a:spLocks noChangeArrowheads="1"/>
          </p:cNvSpPr>
          <p:nvPr/>
        </p:nvSpPr>
        <p:spPr bwMode="auto">
          <a:xfrm rot="48044">
            <a:off x="5792788" y="1387475"/>
            <a:ext cx="4286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>
                <a:latin typeface="Algerian" pitchFamily="82" charset="0"/>
                <a:ea typeface="SimSun" pitchFamily="2" charset="-122"/>
              </a:rPr>
              <a:t>7</a:t>
            </a:r>
          </a:p>
        </p:txBody>
      </p:sp>
      <p:sp>
        <p:nvSpPr>
          <p:cNvPr id="71691" name="Text Box 10"/>
          <p:cNvSpPr txBox="1">
            <a:spLocks noChangeArrowheads="1"/>
          </p:cNvSpPr>
          <p:nvPr/>
        </p:nvSpPr>
        <p:spPr bwMode="auto">
          <a:xfrm rot="10896">
            <a:off x="6665913" y="1417638"/>
            <a:ext cx="381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>
                <a:latin typeface="Old English" pitchFamily="2" charset="0"/>
                <a:ea typeface="SimSun" pitchFamily="2" charset="-122"/>
              </a:rPr>
              <a:t>8</a:t>
            </a:r>
          </a:p>
        </p:txBody>
      </p:sp>
      <p:sp>
        <p:nvSpPr>
          <p:cNvPr id="71692" name="Text Box 11"/>
          <p:cNvSpPr txBox="1">
            <a:spLocks noChangeArrowheads="1"/>
          </p:cNvSpPr>
          <p:nvPr/>
        </p:nvSpPr>
        <p:spPr bwMode="auto">
          <a:xfrm rot="40852">
            <a:off x="7505700" y="1493838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latin typeface="Times New Roman" pitchFamily="18" charset="0"/>
                <a:ea typeface="SimSun" pitchFamily="2" charset="-122"/>
              </a:rPr>
              <a:t>9</a:t>
            </a:r>
          </a:p>
        </p:txBody>
      </p:sp>
      <p:sp>
        <p:nvSpPr>
          <p:cNvPr id="71693" name="Text Box 12"/>
          <p:cNvSpPr txBox="1">
            <a:spLocks noChangeArrowheads="1"/>
          </p:cNvSpPr>
          <p:nvPr/>
        </p:nvSpPr>
        <p:spPr bwMode="auto">
          <a:xfrm>
            <a:off x="8234363" y="1355725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10</a:t>
            </a:r>
          </a:p>
        </p:txBody>
      </p:sp>
      <p:sp>
        <p:nvSpPr>
          <p:cNvPr id="71694" name="Text Box 13"/>
          <p:cNvSpPr txBox="1">
            <a:spLocks noChangeArrowheads="1"/>
          </p:cNvSpPr>
          <p:nvPr/>
        </p:nvSpPr>
        <p:spPr bwMode="auto">
          <a:xfrm rot="19197">
            <a:off x="763613" y="2287645"/>
            <a:ext cx="5905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ea typeface="SimSun" pitchFamily="2" charset="-122"/>
              </a:rPr>
              <a:t>11</a:t>
            </a:r>
          </a:p>
        </p:txBody>
      </p:sp>
      <p:sp>
        <p:nvSpPr>
          <p:cNvPr id="71695" name="Text Box 14"/>
          <p:cNvSpPr txBox="1">
            <a:spLocks noChangeArrowheads="1"/>
          </p:cNvSpPr>
          <p:nvPr/>
        </p:nvSpPr>
        <p:spPr bwMode="auto">
          <a:xfrm rot="26672">
            <a:off x="1574800" y="234632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latin typeface="Times New Roman" pitchFamily="18" charset="0"/>
                <a:ea typeface="SimSun" pitchFamily="2" charset="-122"/>
              </a:rPr>
              <a:t>12</a:t>
            </a:r>
          </a:p>
        </p:txBody>
      </p:sp>
      <p:sp>
        <p:nvSpPr>
          <p:cNvPr id="71696" name="Text Box 15"/>
          <p:cNvSpPr txBox="1">
            <a:spLocks noChangeArrowheads="1"/>
          </p:cNvSpPr>
          <p:nvPr/>
        </p:nvSpPr>
        <p:spPr bwMode="auto">
          <a:xfrm>
            <a:off x="2554288" y="2360613"/>
            <a:ext cx="387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i="1">
                <a:latin typeface="Times New Roman" pitchFamily="18" charset="0"/>
                <a:ea typeface="SimSun" pitchFamily="2" charset="-122"/>
              </a:rPr>
              <a:t>13</a:t>
            </a:r>
          </a:p>
        </p:txBody>
      </p:sp>
      <p:sp>
        <p:nvSpPr>
          <p:cNvPr id="71697" name="Text Box 16"/>
          <p:cNvSpPr txBox="1">
            <a:spLocks noChangeArrowheads="1"/>
          </p:cNvSpPr>
          <p:nvPr/>
        </p:nvSpPr>
        <p:spPr bwMode="auto">
          <a:xfrm rot="12637">
            <a:off x="3219450" y="23320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>
                <a:latin typeface="Strider" pitchFamily="18" charset="0"/>
                <a:ea typeface="SimSun" pitchFamily="2" charset="-122"/>
              </a:rPr>
              <a:t>14</a:t>
            </a:r>
          </a:p>
        </p:txBody>
      </p:sp>
      <p:sp>
        <p:nvSpPr>
          <p:cNvPr id="71698" name="Text Box 17"/>
          <p:cNvSpPr txBox="1">
            <a:spLocks noChangeArrowheads="1"/>
          </p:cNvSpPr>
          <p:nvPr/>
        </p:nvSpPr>
        <p:spPr bwMode="auto">
          <a:xfrm rot="2509">
            <a:off x="3821113" y="2179638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Times New Roman" pitchFamily="18" charset="0"/>
                <a:ea typeface="SimSun" pitchFamily="2" charset="-122"/>
              </a:rPr>
              <a:t>15</a:t>
            </a:r>
          </a:p>
        </p:txBody>
      </p:sp>
      <p:sp>
        <p:nvSpPr>
          <p:cNvPr id="71699" name="Text Box 18"/>
          <p:cNvSpPr txBox="1">
            <a:spLocks noChangeArrowheads="1"/>
          </p:cNvSpPr>
          <p:nvPr/>
        </p:nvSpPr>
        <p:spPr bwMode="auto">
          <a:xfrm rot="8454">
            <a:off x="4483100" y="1981200"/>
            <a:ext cx="1092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6600" dirty="0">
                <a:latin typeface="Rockwell" pitchFamily="18" charset="0"/>
                <a:ea typeface="SimSun" pitchFamily="2" charset="-122"/>
              </a:rPr>
              <a:t>16</a:t>
            </a:r>
          </a:p>
        </p:txBody>
      </p:sp>
      <p:sp>
        <p:nvSpPr>
          <p:cNvPr id="71700" name="Text Box 19"/>
          <p:cNvSpPr txBox="1">
            <a:spLocks noChangeArrowheads="1"/>
          </p:cNvSpPr>
          <p:nvPr/>
        </p:nvSpPr>
        <p:spPr bwMode="auto">
          <a:xfrm rot="52250">
            <a:off x="5661025" y="2179638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17</a:t>
            </a:r>
          </a:p>
        </p:txBody>
      </p:sp>
      <p:sp>
        <p:nvSpPr>
          <p:cNvPr id="71701" name="Text Box 20"/>
          <p:cNvSpPr txBox="1">
            <a:spLocks noChangeArrowheads="1"/>
          </p:cNvSpPr>
          <p:nvPr/>
        </p:nvSpPr>
        <p:spPr bwMode="auto">
          <a:xfrm rot="22734">
            <a:off x="7359650" y="2239963"/>
            <a:ext cx="5905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 i="1">
                <a:latin typeface="Times New Roman" pitchFamily="18" charset="0"/>
                <a:ea typeface="SimSun" pitchFamily="2" charset="-122"/>
              </a:rPr>
              <a:t>19</a:t>
            </a:r>
          </a:p>
        </p:txBody>
      </p:sp>
      <p:sp>
        <p:nvSpPr>
          <p:cNvPr id="71702" name="Text Box 21"/>
          <p:cNvSpPr txBox="1">
            <a:spLocks noChangeArrowheads="1"/>
          </p:cNvSpPr>
          <p:nvPr/>
        </p:nvSpPr>
        <p:spPr bwMode="auto">
          <a:xfrm rot="39431">
            <a:off x="8121650" y="2073275"/>
            <a:ext cx="8699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5400">
                <a:latin typeface="Times New Roman" pitchFamily="18" charset="0"/>
                <a:ea typeface="SimSun" pitchFamily="2" charset="-122"/>
              </a:rPr>
              <a:t>20</a:t>
            </a:r>
          </a:p>
        </p:txBody>
      </p:sp>
      <p:sp>
        <p:nvSpPr>
          <p:cNvPr id="71703" name="Text Box 22"/>
          <p:cNvSpPr txBox="1">
            <a:spLocks noChangeArrowheads="1"/>
          </p:cNvSpPr>
          <p:nvPr/>
        </p:nvSpPr>
        <p:spPr bwMode="auto">
          <a:xfrm rot="56370">
            <a:off x="840657" y="3132290"/>
            <a:ext cx="9892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itchFamily="18" charset="0"/>
                <a:ea typeface="SimSun" pitchFamily="2" charset="-122"/>
              </a:rPr>
              <a:t>21</a:t>
            </a:r>
          </a:p>
        </p:txBody>
      </p:sp>
      <p:sp>
        <p:nvSpPr>
          <p:cNvPr id="71704" name="Text Box 23"/>
          <p:cNvSpPr txBox="1">
            <a:spLocks noChangeArrowheads="1"/>
          </p:cNvSpPr>
          <p:nvPr/>
        </p:nvSpPr>
        <p:spPr bwMode="auto">
          <a:xfrm rot="42008">
            <a:off x="1435100" y="2962275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22</a:t>
            </a:r>
            <a:endParaRPr lang="en-US" altLang="zh-CN" sz="4800"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71705" name="Text Box 24"/>
          <p:cNvSpPr txBox="1">
            <a:spLocks noChangeArrowheads="1"/>
          </p:cNvSpPr>
          <p:nvPr/>
        </p:nvSpPr>
        <p:spPr bwMode="auto">
          <a:xfrm>
            <a:off x="2452688" y="3022600"/>
            <a:ext cx="5905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>
                <a:latin typeface="Times New Roman" pitchFamily="18" charset="0"/>
                <a:ea typeface="SimSun" pitchFamily="2" charset="-122"/>
              </a:rPr>
              <a:t>23</a:t>
            </a:r>
          </a:p>
        </p:txBody>
      </p:sp>
      <p:sp>
        <p:nvSpPr>
          <p:cNvPr id="71706" name="Text Box 25"/>
          <p:cNvSpPr txBox="1">
            <a:spLocks noChangeArrowheads="1"/>
          </p:cNvSpPr>
          <p:nvPr/>
        </p:nvSpPr>
        <p:spPr bwMode="auto">
          <a:xfrm rot="11437">
            <a:off x="3035300" y="2932113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24</a:t>
            </a:r>
          </a:p>
        </p:txBody>
      </p:sp>
      <p:sp>
        <p:nvSpPr>
          <p:cNvPr id="71707" name="Text Box 26"/>
          <p:cNvSpPr txBox="1">
            <a:spLocks noChangeArrowheads="1"/>
          </p:cNvSpPr>
          <p:nvPr/>
        </p:nvSpPr>
        <p:spPr bwMode="auto">
          <a:xfrm rot="54360">
            <a:off x="3795713" y="2932113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25</a:t>
            </a:r>
          </a:p>
        </p:txBody>
      </p:sp>
      <p:sp>
        <p:nvSpPr>
          <p:cNvPr id="71708" name="Text Box 27"/>
          <p:cNvSpPr txBox="1">
            <a:spLocks noChangeArrowheads="1"/>
          </p:cNvSpPr>
          <p:nvPr/>
        </p:nvSpPr>
        <p:spPr bwMode="auto">
          <a:xfrm rot="37576">
            <a:off x="4683125" y="2962275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26</a:t>
            </a:r>
          </a:p>
        </p:txBody>
      </p:sp>
      <p:sp>
        <p:nvSpPr>
          <p:cNvPr id="71709" name="Text Box 28"/>
          <p:cNvSpPr txBox="1">
            <a:spLocks noChangeArrowheads="1"/>
          </p:cNvSpPr>
          <p:nvPr/>
        </p:nvSpPr>
        <p:spPr bwMode="auto">
          <a:xfrm>
            <a:off x="5635625" y="2932113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27</a:t>
            </a:r>
          </a:p>
        </p:txBody>
      </p:sp>
      <p:sp>
        <p:nvSpPr>
          <p:cNvPr id="71710" name="Text Box 29"/>
          <p:cNvSpPr txBox="1">
            <a:spLocks noChangeArrowheads="1"/>
          </p:cNvSpPr>
          <p:nvPr/>
        </p:nvSpPr>
        <p:spPr bwMode="auto">
          <a:xfrm rot="39188">
            <a:off x="6484938" y="2932113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 b="1">
                <a:latin typeface="Times New Roman" pitchFamily="18" charset="0"/>
                <a:ea typeface="SimSun" pitchFamily="2" charset="-122"/>
              </a:rPr>
              <a:t>28</a:t>
            </a:r>
          </a:p>
        </p:txBody>
      </p:sp>
      <p:sp>
        <p:nvSpPr>
          <p:cNvPr id="71711" name="Text Box 30"/>
          <p:cNvSpPr txBox="1">
            <a:spLocks noChangeArrowheads="1"/>
          </p:cNvSpPr>
          <p:nvPr/>
        </p:nvSpPr>
        <p:spPr bwMode="auto">
          <a:xfrm rot="26953">
            <a:off x="7410450" y="3084513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29</a:t>
            </a:r>
          </a:p>
        </p:txBody>
      </p:sp>
      <p:sp>
        <p:nvSpPr>
          <p:cNvPr id="71712" name="Text Box 31"/>
          <p:cNvSpPr txBox="1">
            <a:spLocks noChangeArrowheads="1"/>
          </p:cNvSpPr>
          <p:nvPr/>
        </p:nvSpPr>
        <p:spPr bwMode="auto">
          <a:xfrm>
            <a:off x="8229600" y="2971800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30</a:t>
            </a:r>
            <a:endParaRPr lang="en-US" altLang="zh-CN"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71713" name="Text Box 32"/>
          <p:cNvSpPr txBox="1">
            <a:spLocks noChangeArrowheads="1"/>
          </p:cNvSpPr>
          <p:nvPr/>
        </p:nvSpPr>
        <p:spPr bwMode="auto">
          <a:xfrm rot="-38672">
            <a:off x="843303" y="3998281"/>
            <a:ext cx="3385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itchFamily="18" charset="0"/>
                <a:ea typeface="SimSun" pitchFamily="2" charset="-122"/>
              </a:rPr>
              <a:t>31</a:t>
            </a:r>
          </a:p>
        </p:txBody>
      </p:sp>
      <p:sp>
        <p:nvSpPr>
          <p:cNvPr id="71714" name="Text Box 33"/>
          <p:cNvSpPr txBox="1">
            <a:spLocks noChangeArrowheads="1"/>
          </p:cNvSpPr>
          <p:nvPr/>
        </p:nvSpPr>
        <p:spPr bwMode="auto">
          <a:xfrm rot="50979">
            <a:off x="1560602" y="4006820"/>
            <a:ext cx="4411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ea typeface="SimSun" pitchFamily="2" charset="-122"/>
              </a:rPr>
              <a:t>32</a:t>
            </a:r>
          </a:p>
        </p:txBody>
      </p:sp>
      <p:sp>
        <p:nvSpPr>
          <p:cNvPr id="71715" name="Text Box 34"/>
          <p:cNvSpPr txBox="1">
            <a:spLocks noChangeArrowheads="1"/>
          </p:cNvSpPr>
          <p:nvPr/>
        </p:nvSpPr>
        <p:spPr bwMode="auto">
          <a:xfrm rot="35826">
            <a:off x="2352675" y="3795713"/>
            <a:ext cx="79375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800">
                <a:latin typeface="Times New Roman" pitchFamily="18" charset="0"/>
                <a:ea typeface="SimSun" pitchFamily="2" charset="-122"/>
              </a:rPr>
              <a:t>33</a:t>
            </a:r>
          </a:p>
        </p:txBody>
      </p:sp>
      <p:sp>
        <p:nvSpPr>
          <p:cNvPr id="71716" name="Text Box 35"/>
          <p:cNvSpPr txBox="1">
            <a:spLocks noChangeArrowheads="1"/>
          </p:cNvSpPr>
          <p:nvPr/>
        </p:nvSpPr>
        <p:spPr bwMode="auto">
          <a:xfrm rot="13092">
            <a:off x="3086100" y="3886200"/>
            <a:ext cx="64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600">
                <a:latin typeface="Times New Roman" pitchFamily="18" charset="0"/>
                <a:ea typeface="SimSun" pitchFamily="2" charset="-122"/>
              </a:rPr>
              <a:t>34</a:t>
            </a:r>
          </a:p>
        </p:txBody>
      </p:sp>
      <p:sp>
        <p:nvSpPr>
          <p:cNvPr id="71717" name="Text Box 36"/>
          <p:cNvSpPr txBox="1">
            <a:spLocks noChangeArrowheads="1"/>
          </p:cNvSpPr>
          <p:nvPr/>
        </p:nvSpPr>
        <p:spPr bwMode="auto">
          <a:xfrm rot="9237">
            <a:off x="3960813" y="4022725"/>
            <a:ext cx="41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>
                <a:latin typeface="Times New Roman" pitchFamily="18" charset="0"/>
                <a:ea typeface="SimSun" pitchFamily="2" charset="-122"/>
              </a:rPr>
              <a:t>35</a:t>
            </a:r>
          </a:p>
        </p:txBody>
      </p:sp>
      <p:sp>
        <p:nvSpPr>
          <p:cNvPr id="71718" name="Text Box 37"/>
          <p:cNvSpPr txBox="1">
            <a:spLocks noChangeArrowheads="1"/>
          </p:cNvSpPr>
          <p:nvPr/>
        </p:nvSpPr>
        <p:spPr bwMode="auto">
          <a:xfrm rot="16258">
            <a:off x="4632325" y="3795713"/>
            <a:ext cx="79375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800">
                <a:latin typeface="Times New Roman" pitchFamily="18" charset="0"/>
                <a:ea typeface="SimSun" pitchFamily="2" charset="-122"/>
              </a:rPr>
              <a:t>36</a:t>
            </a:r>
          </a:p>
        </p:txBody>
      </p:sp>
      <p:sp>
        <p:nvSpPr>
          <p:cNvPr id="71719" name="Text Box 38"/>
          <p:cNvSpPr txBox="1">
            <a:spLocks noChangeArrowheads="1"/>
          </p:cNvSpPr>
          <p:nvPr/>
        </p:nvSpPr>
        <p:spPr bwMode="auto">
          <a:xfrm rot="24640">
            <a:off x="5635625" y="3825875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 i="1">
                <a:latin typeface="Times New Roman" pitchFamily="18" charset="0"/>
                <a:ea typeface="SimSun" pitchFamily="2" charset="-122"/>
              </a:rPr>
              <a:t>37</a:t>
            </a:r>
          </a:p>
        </p:txBody>
      </p:sp>
      <p:sp>
        <p:nvSpPr>
          <p:cNvPr id="71720" name="Text Box 39"/>
          <p:cNvSpPr txBox="1">
            <a:spLocks noChangeArrowheads="1"/>
          </p:cNvSpPr>
          <p:nvPr/>
        </p:nvSpPr>
        <p:spPr bwMode="auto">
          <a:xfrm rot="6325">
            <a:off x="6594475" y="3978275"/>
            <a:ext cx="523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Old English" pitchFamily="2" charset="0"/>
                <a:ea typeface="SimSun" pitchFamily="2" charset="-122"/>
              </a:rPr>
              <a:t>38</a:t>
            </a:r>
          </a:p>
        </p:txBody>
      </p:sp>
      <p:sp>
        <p:nvSpPr>
          <p:cNvPr id="71721" name="Text Box 40"/>
          <p:cNvSpPr txBox="1">
            <a:spLocks noChangeArrowheads="1"/>
          </p:cNvSpPr>
          <p:nvPr/>
        </p:nvSpPr>
        <p:spPr bwMode="auto">
          <a:xfrm rot="35599">
            <a:off x="7359650" y="3917950"/>
            <a:ext cx="5905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3200">
                <a:latin typeface="Times New Roman" pitchFamily="18" charset="0"/>
                <a:ea typeface="SimSun" pitchFamily="2" charset="-122"/>
              </a:rPr>
              <a:t>39</a:t>
            </a:r>
          </a:p>
        </p:txBody>
      </p:sp>
      <p:sp>
        <p:nvSpPr>
          <p:cNvPr id="71722" name="Text Box 41"/>
          <p:cNvSpPr txBox="1">
            <a:spLocks noChangeArrowheads="1"/>
          </p:cNvSpPr>
          <p:nvPr/>
        </p:nvSpPr>
        <p:spPr bwMode="auto">
          <a:xfrm rot="16435">
            <a:off x="839006" y="5030130"/>
            <a:ext cx="389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 dirty="0">
                <a:ea typeface="SimSun" pitchFamily="2" charset="-122"/>
              </a:rPr>
              <a:t>41</a:t>
            </a:r>
          </a:p>
        </p:txBody>
      </p:sp>
      <p:sp>
        <p:nvSpPr>
          <p:cNvPr id="71723" name="Text Box 42"/>
          <p:cNvSpPr txBox="1">
            <a:spLocks noChangeArrowheads="1"/>
          </p:cNvSpPr>
          <p:nvPr/>
        </p:nvSpPr>
        <p:spPr bwMode="auto">
          <a:xfrm rot="10724">
            <a:off x="1446213" y="4875213"/>
            <a:ext cx="6683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3600" b="1" i="1">
                <a:latin typeface="Times New Roman" pitchFamily="18" charset="0"/>
                <a:ea typeface="SimSun" pitchFamily="2" charset="-122"/>
              </a:rPr>
              <a:t>42</a:t>
            </a:r>
          </a:p>
        </p:txBody>
      </p:sp>
      <p:sp>
        <p:nvSpPr>
          <p:cNvPr id="71724" name="Text Box 43"/>
          <p:cNvSpPr txBox="1">
            <a:spLocks noChangeArrowheads="1"/>
          </p:cNvSpPr>
          <p:nvPr/>
        </p:nvSpPr>
        <p:spPr bwMode="auto">
          <a:xfrm rot="24911">
            <a:off x="2330450" y="4814888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Franklin Gothic Demi" pitchFamily="34" charset="0"/>
                <a:ea typeface="SimSun" pitchFamily="2" charset="-122"/>
              </a:rPr>
              <a:t>43</a:t>
            </a:r>
          </a:p>
        </p:txBody>
      </p:sp>
      <p:sp>
        <p:nvSpPr>
          <p:cNvPr id="71725" name="Text Box 44"/>
          <p:cNvSpPr txBox="1">
            <a:spLocks noChangeArrowheads="1"/>
          </p:cNvSpPr>
          <p:nvPr/>
        </p:nvSpPr>
        <p:spPr bwMode="auto">
          <a:xfrm rot="46631">
            <a:off x="3038475" y="4803775"/>
            <a:ext cx="8636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800">
                <a:latin typeface="Onyx" pitchFamily="82" charset="0"/>
                <a:ea typeface="SimSun" pitchFamily="2" charset="-122"/>
              </a:rPr>
              <a:t>44</a:t>
            </a:r>
          </a:p>
        </p:txBody>
      </p:sp>
      <p:sp>
        <p:nvSpPr>
          <p:cNvPr id="71726" name="Text Box 45"/>
          <p:cNvSpPr txBox="1">
            <a:spLocks noChangeArrowheads="1"/>
          </p:cNvSpPr>
          <p:nvPr/>
        </p:nvSpPr>
        <p:spPr bwMode="auto">
          <a:xfrm rot="27469">
            <a:off x="3797300" y="4814888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45</a:t>
            </a:r>
          </a:p>
        </p:txBody>
      </p:sp>
      <p:sp>
        <p:nvSpPr>
          <p:cNvPr id="71727" name="Text Box 46"/>
          <p:cNvSpPr txBox="1">
            <a:spLocks noChangeArrowheads="1"/>
          </p:cNvSpPr>
          <p:nvPr/>
        </p:nvSpPr>
        <p:spPr bwMode="auto">
          <a:xfrm rot="53527">
            <a:off x="4784725" y="49672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46</a:t>
            </a:r>
          </a:p>
        </p:txBody>
      </p:sp>
      <p:sp>
        <p:nvSpPr>
          <p:cNvPr id="71728" name="Text Box 47"/>
          <p:cNvSpPr txBox="1">
            <a:spLocks noChangeArrowheads="1"/>
          </p:cNvSpPr>
          <p:nvPr/>
        </p:nvSpPr>
        <p:spPr bwMode="auto">
          <a:xfrm>
            <a:off x="5540375" y="4738688"/>
            <a:ext cx="9334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5400">
                <a:latin typeface="Tahoma" pitchFamily="34" charset="0"/>
                <a:ea typeface="SimSun" pitchFamily="2" charset="-122"/>
              </a:rPr>
              <a:t>47</a:t>
            </a:r>
          </a:p>
        </p:txBody>
      </p:sp>
      <p:sp>
        <p:nvSpPr>
          <p:cNvPr id="71729" name="Text Box 48"/>
          <p:cNvSpPr txBox="1">
            <a:spLocks noChangeArrowheads="1"/>
          </p:cNvSpPr>
          <p:nvPr/>
        </p:nvSpPr>
        <p:spPr bwMode="auto">
          <a:xfrm rot="42880">
            <a:off x="6510338" y="4845050"/>
            <a:ext cx="692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000">
                <a:latin typeface="Times New Roman" pitchFamily="18" charset="0"/>
                <a:ea typeface="SimSun" pitchFamily="2" charset="-122"/>
              </a:rPr>
              <a:t>48</a:t>
            </a:r>
          </a:p>
        </p:txBody>
      </p:sp>
      <p:sp>
        <p:nvSpPr>
          <p:cNvPr id="71730" name="Text Box 49"/>
          <p:cNvSpPr txBox="1">
            <a:spLocks noChangeArrowheads="1"/>
          </p:cNvSpPr>
          <p:nvPr/>
        </p:nvSpPr>
        <p:spPr bwMode="auto">
          <a:xfrm rot="31261">
            <a:off x="7283450" y="4814888"/>
            <a:ext cx="742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4400">
                <a:latin typeface="Times New Roman" pitchFamily="18" charset="0"/>
                <a:ea typeface="SimSun" pitchFamily="2" charset="-122"/>
              </a:rPr>
              <a:t>49</a:t>
            </a:r>
            <a:endParaRPr lang="en-US" altLang="zh-CN"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71731" name="Text Box 50"/>
          <p:cNvSpPr txBox="1">
            <a:spLocks noChangeArrowheads="1"/>
          </p:cNvSpPr>
          <p:nvPr/>
        </p:nvSpPr>
        <p:spPr bwMode="auto">
          <a:xfrm>
            <a:off x="8312150" y="3978275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Times New Roman" pitchFamily="18" charset="0"/>
                <a:ea typeface="SimSun" pitchFamily="2" charset="-122"/>
              </a:rPr>
              <a:t>40</a:t>
            </a:r>
          </a:p>
        </p:txBody>
      </p:sp>
      <p:sp>
        <p:nvSpPr>
          <p:cNvPr id="71732" name="Line 51"/>
          <p:cNvSpPr>
            <a:spLocks noChangeShapeType="1"/>
          </p:cNvSpPr>
          <p:nvPr/>
        </p:nvSpPr>
        <p:spPr bwMode="auto">
          <a:xfrm>
            <a:off x="1295400" y="1219200"/>
            <a:ext cx="0" cy="4500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3" name="Line 52"/>
          <p:cNvSpPr>
            <a:spLocks noChangeShapeType="1"/>
          </p:cNvSpPr>
          <p:nvPr/>
        </p:nvSpPr>
        <p:spPr bwMode="auto">
          <a:xfrm>
            <a:off x="2406650" y="1219200"/>
            <a:ext cx="0" cy="453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4" name="Line 53"/>
          <p:cNvSpPr>
            <a:spLocks noChangeShapeType="1"/>
          </p:cNvSpPr>
          <p:nvPr/>
        </p:nvSpPr>
        <p:spPr bwMode="auto">
          <a:xfrm>
            <a:off x="3092450" y="1219200"/>
            <a:ext cx="0" cy="4513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5" name="Line 54"/>
          <p:cNvSpPr>
            <a:spLocks noChangeShapeType="1"/>
          </p:cNvSpPr>
          <p:nvPr/>
        </p:nvSpPr>
        <p:spPr bwMode="auto">
          <a:xfrm>
            <a:off x="3795713" y="1219200"/>
            <a:ext cx="0" cy="448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6" name="Line 55"/>
          <p:cNvSpPr>
            <a:spLocks noChangeShapeType="1"/>
          </p:cNvSpPr>
          <p:nvPr/>
        </p:nvSpPr>
        <p:spPr bwMode="auto">
          <a:xfrm>
            <a:off x="5540375" y="1219200"/>
            <a:ext cx="0" cy="4525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7" name="Line 56"/>
          <p:cNvSpPr>
            <a:spLocks noChangeShapeType="1"/>
          </p:cNvSpPr>
          <p:nvPr/>
        </p:nvSpPr>
        <p:spPr bwMode="auto">
          <a:xfrm>
            <a:off x="6445250" y="1219200"/>
            <a:ext cx="0" cy="4525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8" name="Line 57"/>
          <p:cNvSpPr>
            <a:spLocks noChangeShapeType="1"/>
          </p:cNvSpPr>
          <p:nvPr/>
        </p:nvSpPr>
        <p:spPr bwMode="auto">
          <a:xfrm>
            <a:off x="7232650" y="12192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39" name="Line 58"/>
          <p:cNvSpPr>
            <a:spLocks noChangeShapeType="1"/>
          </p:cNvSpPr>
          <p:nvPr/>
        </p:nvSpPr>
        <p:spPr bwMode="auto">
          <a:xfrm>
            <a:off x="8045450" y="12192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0" name="Line 59"/>
          <p:cNvSpPr>
            <a:spLocks noChangeShapeType="1"/>
          </p:cNvSpPr>
          <p:nvPr/>
        </p:nvSpPr>
        <p:spPr bwMode="auto">
          <a:xfrm>
            <a:off x="4540250" y="1219200"/>
            <a:ext cx="0" cy="4525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1" name="Line 60"/>
          <p:cNvSpPr>
            <a:spLocks noChangeShapeType="1"/>
          </p:cNvSpPr>
          <p:nvPr/>
        </p:nvSpPr>
        <p:spPr bwMode="auto">
          <a:xfrm>
            <a:off x="838200" y="2098994"/>
            <a:ext cx="8153400" cy="457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2" name="Rectangle 61"/>
          <p:cNvSpPr>
            <a:spLocks noChangeArrowheads="1"/>
          </p:cNvSpPr>
          <p:nvPr/>
        </p:nvSpPr>
        <p:spPr bwMode="auto">
          <a:xfrm>
            <a:off x="838200" y="1143000"/>
            <a:ext cx="8305800" cy="4513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 altLang="en-US"/>
          </a:p>
        </p:txBody>
      </p:sp>
      <p:sp>
        <p:nvSpPr>
          <p:cNvPr id="71743" name="Line 62"/>
          <p:cNvSpPr>
            <a:spLocks noChangeShapeType="1"/>
          </p:cNvSpPr>
          <p:nvPr/>
        </p:nvSpPr>
        <p:spPr bwMode="auto">
          <a:xfrm flipV="1">
            <a:off x="838200" y="2895600"/>
            <a:ext cx="8305800" cy="457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4" name="Line 63"/>
          <p:cNvSpPr>
            <a:spLocks noChangeShapeType="1"/>
          </p:cNvSpPr>
          <p:nvPr/>
        </p:nvSpPr>
        <p:spPr bwMode="auto">
          <a:xfrm>
            <a:off x="838200" y="3657600"/>
            <a:ext cx="8610600" cy="60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1745" name="Line 64"/>
          <p:cNvSpPr>
            <a:spLocks noChangeShapeType="1"/>
          </p:cNvSpPr>
          <p:nvPr/>
        </p:nvSpPr>
        <p:spPr bwMode="auto">
          <a:xfrm flipV="1">
            <a:off x="838200" y="4800597"/>
            <a:ext cx="8642350" cy="457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4801" name="Text Box 65"/>
          <p:cNvSpPr txBox="1">
            <a:spLocks noChangeArrowheads="1"/>
          </p:cNvSpPr>
          <p:nvPr/>
        </p:nvSpPr>
        <p:spPr bwMode="auto">
          <a:xfrm rot="15581">
            <a:off x="6481763" y="2193925"/>
            <a:ext cx="692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SimSun" pitchFamily="2" charset="-122"/>
              </a:rPr>
              <a:t>18</a:t>
            </a:r>
            <a:endParaRPr lang="en-US" altLang="zh-CN" sz="4800">
              <a:latin typeface="Paisley ICG 01 Alt" pitchFamily="2" charset="0"/>
              <a:ea typeface="SimSun" pitchFamily="2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A6881ED-308F-4EE4-A104-D324B65C4417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295400" y="925513"/>
            <a:ext cx="7620000" cy="5475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endParaRPr lang="en-US" altLang="zh-CN" sz="1800" dirty="0" smtClean="0"/>
          </a:p>
          <a:p>
            <a:pPr marL="342900" indent="-342900"/>
            <a:r>
              <a:rPr lang="en-US" altLang="zh-CN" sz="2800" b="1" dirty="0" smtClean="0">
                <a:solidFill>
                  <a:srgbClr val="009900"/>
                </a:solidFill>
                <a:latin typeface="Calibri" pitchFamily="34" charset="0"/>
                <a:ea typeface="SimSun" pitchFamily="2" charset="-122"/>
              </a:rPr>
              <a:t>          </a:t>
            </a:r>
          </a:p>
          <a:p>
            <a:pPr marL="342900" indent="-342900"/>
            <a:r>
              <a:rPr lang="en-US" altLang="zh-CN" sz="2800" b="1" dirty="0" smtClean="0">
                <a:solidFill>
                  <a:srgbClr val="009900"/>
                </a:solidFill>
                <a:latin typeface="Calibri" pitchFamily="34" charset="0"/>
                <a:ea typeface="SimSun" pitchFamily="2" charset="-122"/>
              </a:rPr>
              <a:t> </a:t>
            </a:r>
          </a:p>
          <a:p>
            <a:pPr marL="342900" indent="-342900"/>
            <a:r>
              <a:rPr lang="en-US" altLang="zh-CN" sz="2800" b="1" dirty="0" smtClean="0">
                <a:solidFill>
                  <a:srgbClr val="0000CC"/>
                </a:solidFill>
                <a:latin typeface="Calibri" pitchFamily="34" charset="0"/>
                <a:ea typeface="SimSun" pitchFamily="2" charset="-122"/>
              </a:rPr>
              <a:t>                                  Thanks </a:t>
            </a:r>
            <a:r>
              <a:rPr lang="zh-CN" altLang="en-US" sz="3200" dirty="0" smtClean="0">
                <a:solidFill>
                  <a:srgbClr val="0000CC"/>
                </a:solidFill>
                <a:latin typeface="Calibri" pitchFamily="34" charset="0"/>
                <a:ea typeface="SimSun" pitchFamily="2" charset="-122"/>
              </a:rPr>
              <a:t> </a:t>
            </a:r>
            <a:endParaRPr lang="zh-CN" altLang="en-US" sz="3200" dirty="0">
              <a:solidFill>
                <a:srgbClr val="0000CC"/>
              </a:solidFill>
              <a:latin typeface="Calibri" pitchFamily="34" charset="0"/>
              <a:ea typeface="SimSun" pitchFamily="2" charset="-122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object 16"/>
          <p:cNvSpPr>
            <a:spLocks/>
          </p:cNvSpPr>
          <p:nvPr/>
        </p:nvSpPr>
        <p:spPr bwMode="auto">
          <a:xfrm>
            <a:off x="4702175" y="1639888"/>
            <a:ext cx="168275" cy="266700"/>
          </a:xfrm>
          <a:custGeom>
            <a:avLst/>
            <a:gdLst/>
            <a:ahLst/>
            <a:cxnLst>
              <a:cxn ang="0">
                <a:pos x="96652" y="0"/>
              </a:cxn>
              <a:cxn ang="0">
                <a:pos x="108844" y="1402"/>
              </a:cxn>
              <a:cxn ang="0">
                <a:pos x="140086" y="10546"/>
              </a:cxn>
              <a:cxn ang="0">
                <a:pos x="146822" y="14081"/>
              </a:cxn>
              <a:cxn ang="0">
                <a:pos x="149473" y="16763"/>
              </a:cxn>
              <a:cxn ang="0">
                <a:pos x="152399" y="23987"/>
              </a:cxn>
              <a:cxn ang="0">
                <a:pos x="152765" y="28315"/>
              </a:cxn>
              <a:cxn ang="0">
                <a:pos x="152918" y="33527"/>
              </a:cxn>
              <a:cxn ang="0">
                <a:pos x="152918" y="40751"/>
              </a:cxn>
              <a:cxn ang="0">
                <a:pos x="152643" y="46603"/>
              </a:cxn>
              <a:cxn ang="0">
                <a:pos x="152156" y="51419"/>
              </a:cxn>
              <a:cxn ang="0">
                <a:pos x="151241" y="54863"/>
              </a:cxn>
              <a:cxn ang="0">
                <a:pos x="149717" y="57028"/>
              </a:cxn>
              <a:cxn ang="0">
                <a:pos x="147706" y="58155"/>
              </a:cxn>
              <a:cxn ang="0">
                <a:pos x="144779" y="58155"/>
              </a:cxn>
              <a:cxn ang="0">
                <a:pos x="139202" y="55351"/>
              </a:cxn>
              <a:cxn ang="0">
                <a:pos x="98663" y="40629"/>
              </a:cxn>
              <a:cxn ang="0">
                <a:pos x="85709" y="40629"/>
              </a:cxn>
              <a:cxn ang="0">
                <a:pos x="57393" y="68305"/>
              </a:cxn>
              <a:cxn ang="0">
                <a:pos x="58917" y="78973"/>
              </a:cxn>
              <a:cxn ang="0">
                <a:pos x="65135" y="87233"/>
              </a:cxn>
              <a:cxn ang="0">
                <a:pos x="74554" y="94213"/>
              </a:cxn>
              <a:cxn ang="0">
                <a:pos x="85709" y="100583"/>
              </a:cxn>
              <a:cxn ang="0">
                <a:pos x="98938" y="106161"/>
              </a:cxn>
              <a:cxn ang="0">
                <a:pos x="112654" y="112379"/>
              </a:cxn>
              <a:cxn ang="0">
                <a:pos x="150632" y="137800"/>
              </a:cxn>
              <a:cxn ang="0">
                <a:pos x="167049" y="196685"/>
              </a:cxn>
              <a:cxn ang="0">
                <a:pos x="112278" y="260139"/>
              </a:cxn>
              <a:cxn ang="0">
                <a:pos x="60779" y="265675"/>
              </a:cxn>
              <a:cxn ang="0">
                <a:pos x="40385" y="262493"/>
              </a:cxn>
              <a:cxn ang="0">
                <a:pos x="27797" y="258683"/>
              </a:cxn>
              <a:cxn ang="0">
                <a:pos x="0" y="231007"/>
              </a:cxn>
              <a:cxn ang="0">
                <a:pos x="0" y="220705"/>
              </a:cxn>
              <a:cxn ang="0">
                <a:pos x="7498" y="203057"/>
              </a:cxn>
              <a:cxn ang="0">
                <a:pos x="11948" y="204094"/>
              </a:cxn>
              <a:cxn ang="0">
                <a:pos x="18806" y="208513"/>
              </a:cxn>
              <a:cxn ang="0">
                <a:pos x="28437" y="213481"/>
              </a:cxn>
              <a:cxn ang="0">
                <a:pos x="39989" y="218572"/>
              </a:cxn>
              <a:cxn ang="0">
                <a:pos x="59112" y="223222"/>
              </a:cxn>
              <a:cxn ang="0">
                <a:pos x="79247" y="224027"/>
              </a:cxn>
              <a:cxn ang="0">
                <a:pos x="113659" y="196321"/>
              </a:cxn>
              <a:cxn ang="0">
                <a:pos x="113659" y="185409"/>
              </a:cxn>
              <a:cxn ang="0">
                <a:pos x="79004" y="156088"/>
              </a:cxn>
              <a:cxn ang="0">
                <a:pos x="65897" y="150113"/>
              </a:cxn>
              <a:cxn ang="0">
                <a:pos x="52059" y="143743"/>
              </a:cxn>
              <a:cxn ang="0">
                <a:pos x="16367" y="116067"/>
              </a:cxn>
              <a:cxn ang="0">
                <a:pos x="9143" y="101711"/>
              </a:cxn>
              <a:cxn ang="0">
                <a:pos x="4373" y="77092"/>
              </a:cxn>
              <a:cxn ang="0">
                <a:pos x="22048" y="25707"/>
              </a:cxn>
              <a:cxn ang="0">
                <a:pos x="89079" y="8"/>
              </a:cxn>
            </a:cxnLst>
            <a:rect l="0" t="0" r="r" b="b"/>
            <a:pathLst>
              <a:path w="168275" h="266700">
                <a:moveTo>
                  <a:pt x="90556" y="0"/>
                </a:moveTo>
                <a:lnTo>
                  <a:pt x="96652" y="0"/>
                </a:lnTo>
                <a:lnTo>
                  <a:pt x="102748" y="365"/>
                </a:lnTo>
                <a:lnTo>
                  <a:pt x="108844" y="1402"/>
                </a:lnTo>
                <a:lnTo>
                  <a:pt x="114940" y="2285"/>
                </a:lnTo>
                <a:lnTo>
                  <a:pt x="140086" y="10546"/>
                </a:lnTo>
                <a:lnTo>
                  <a:pt x="144139" y="12435"/>
                </a:lnTo>
                <a:lnTo>
                  <a:pt x="146822" y="14081"/>
                </a:lnTo>
                <a:lnTo>
                  <a:pt x="148193" y="15483"/>
                </a:lnTo>
                <a:lnTo>
                  <a:pt x="149473" y="16763"/>
                </a:lnTo>
                <a:lnTo>
                  <a:pt x="152003" y="22463"/>
                </a:lnTo>
                <a:lnTo>
                  <a:pt x="152399" y="23987"/>
                </a:lnTo>
                <a:lnTo>
                  <a:pt x="152643" y="25907"/>
                </a:lnTo>
                <a:lnTo>
                  <a:pt x="152765" y="28315"/>
                </a:lnTo>
                <a:lnTo>
                  <a:pt x="152918" y="30601"/>
                </a:lnTo>
                <a:lnTo>
                  <a:pt x="152918" y="33527"/>
                </a:lnTo>
                <a:lnTo>
                  <a:pt x="152918" y="36941"/>
                </a:lnTo>
                <a:lnTo>
                  <a:pt x="152918" y="40751"/>
                </a:lnTo>
                <a:lnTo>
                  <a:pt x="152918" y="43921"/>
                </a:lnTo>
                <a:lnTo>
                  <a:pt x="152643" y="46603"/>
                </a:lnTo>
                <a:lnTo>
                  <a:pt x="152521" y="49255"/>
                </a:lnTo>
                <a:lnTo>
                  <a:pt x="152156" y="51419"/>
                </a:lnTo>
                <a:lnTo>
                  <a:pt x="151637" y="53218"/>
                </a:lnTo>
                <a:lnTo>
                  <a:pt x="151241" y="54863"/>
                </a:lnTo>
                <a:lnTo>
                  <a:pt x="150479" y="56113"/>
                </a:lnTo>
                <a:lnTo>
                  <a:pt x="149717" y="57028"/>
                </a:lnTo>
                <a:lnTo>
                  <a:pt x="148833" y="57790"/>
                </a:lnTo>
                <a:lnTo>
                  <a:pt x="147706" y="58155"/>
                </a:lnTo>
                <a:lnTo>
                  <a:pt x="146182" y="58155"/>
                </a:lnTo>
                <a:lnTo>
                  <a:pt x="144779" y="58155"/>
                </a:lnTo>
                <a:lnTo>
                  <a:pt x="142493" y="57271"/>
                </a:lnTo>
                <a:lnTo>
                  <a:pt x="139202" y="55351"/>
                </a:lnTo>
                <a:lnTo>
                  <a:pt x="136001" y="53583"/>
                </a:lnTo>
                <a:lnTo>
                  <a:pt x="98663" y="40629"/>
                </a:lnTo>
                <a:lnTo>
                  <a:pt x="91318" y="40629"/>
                </a:lnTo>
                <a:lnTo>
                  <a:pt x="85709" y="40629"/>
                </a:lnTo>
                <a:lnTo>
                  <a:pt x="57393" y="64495"/>
                </a:lnTo>
                <a:lnTo>
                  <a:pt x="57393" y="68305"/>
                </a:lnTo>
                <a:lnTo>
                  <a:pt x="57393" y="74035"/>
                </a:lnTo>
                <a:lnTo>
                  <a:pt x="58917" y="78973"/>
                </a:lnTo>
                <a:lnTo>
                  <a:pt x="62087" y="83057"/>
                </a:lnTo>
                <a:lnTo>
                  <a:pt x="65135" y="87233"/>
                </a:lnTo>
                <a:lnTo>
                  <a:pt x="69341" y="90921"/>
                </a:lnTo>
                <a:lnTo>
                  <a:pt x="74554" y="94213"/>
                </a:lnTo>
                <a:lnTo>
                  <a:pt x="79766" y="97535"/>
                </a:lnTo>
                <a:lnTo>
                  <a:pt x="85709" y="100583"/>
                </a:lnTo>
                <a:lnTo>
                  <a:pt x="92323" y="103357"/>
                </a:lnTo>
                <a:lnTo>
                  <a:pt x="98938" y="106161"/>
                </a:lnTo>
                <a:lnTo>
                  <a:pt x="105796" y="109209"/>
                </a:lnTo>
                <a:lnTo>
                  <a:pt x="112654" y="112379"/>
                </a:lnTo>
                <a:lnTo>
                  <a:pt x="119512" y="115549"/>
                </a:lnTo>
                <a:lnTo>
                  <a:pt x="150632" y="137800"/>
                </a:lnTo>
                <a:lnTo>
                  <a:pt x="167858" y="182351"/>
                </a:lnTo>
                <a:lnTo>
                  <a:pt x="167049" y="196685"/>
                </a:lnTo>
                <a:lnTo>
                  <a:pt x="145536" y="240574"/>
                </a:lnTo>
                <a:lnTo>
                  <a:pt x="112278" y="260139"/>
                </a:lnTo>
                <a:lnTo>
                  <a:pt x="74608" y="266168"/>
                </a:lnTo>
                <a:lnTo>
                  <a:pt x="60779" y="265675"/>
                </a:lnTo>
                <a:lnTo>
                  <a:pt x="49116" y="264216"/>
                </a:lnTo>
                <a:lnTo>
                  <a:pt x="40385" y="262493"/>
                </a:lnTo>
                <a:lnTo>
                  <a:pt x="33649" y="260847"/>
                </a:lnTo>
                <a:lnTo>
                  <a:pt x="27797" y="258683"/>
                </a:lnTo>
                <a:lnTo>
                  <a:pt x="21976" y="256672"/>
                </a:lnTo>
                <a:lnTo>
                  <a:pt x="0" y="231007"/>
                </a:lnTo>
                <a:lnTo>
                  <a:pt x="0" y="224911"/>
                </a:lnTo>
                <a:lnTo>
                  <a:pt x="0" y="220705"/>
                </a:lnTo>
                <a:lnTo>
                  <a:pt x="6217" y="203057"/>
                </a:lnTo>
                <a:lnTo>
                  <a:pt x="7498" y="203057"/>
                </a:lnTo>
                <a:lnTo>
                  <a:pt x="9387" y="203057"/>
                </a:lnTo>
                <a:lnTo>
                  <a:pt x="11948" y="204094"/>
                </a:lnTo>
                <a:lnTo>
                  <a:pt x="15361" y="206227"/>
                </a:lnTo>
                <a:lnTo>
                  <a:pt x="18806" y="208513"/>
                </a:lnTo>
                <a:lnTo>
                  <a:pt x="23103" y="210952"/>
                </a:lnTo>
                <a:lnTo>
                  <a:pt x="28437" y="213481"/>
                </a:lnTo>
                <a:lnTo>
                  <a:pt x="33649" y="216133"/>
                </a:lnTo>
                <a:lnTo>
                  <a:pt x="39989" y="218572"/>
                </a:lnTo>
                <a:lnTo>
                  <a:pt x="47365" y="220858"/>
                </a:lnTo>
                <a:lnTo>
                  <a:pt x="59112" y="223222"/>
                </a:lnTo>
                <a:lnTo>
                  <a:pt x="72527" y="224027"/>
                </a:lnTo>
                <a:lnTo>
                  <a:pt x="79247" y="224027"/>
                </a:lnTo>
                <a:lnTo>
                  <a:pt x="84947" y="223265"/>
                </a:lnTo>
                <a:lnTo>
                  <a:pt x="113659" y="196321"/>
                </a:lnTo>
                <a:lnTo>
                  <a:pt x="113659" y="191261"/>
                </a:lnTo>
                <a:lnTo>
                  <a:pt x="113659" y="185409"/>
                </a:lnTo>
                <a:lnTo>
                  <a:pt x="85587" y="158861"/>
                </a:lnTo>
                <a:lnTo>
                  <a:pt x="79004" y="156088"/>
                </a:lnTo>
                <a:lnTo>
                  <a:pt x="72511" y="153161"/>
                </a:lnTo>
                <a:lnTo>
                  <a:pt x="65897" y="150113"/>
                </a:lnTo>
                <a:lnTo>
                  <a:pt x="58917" y="146944"/>
                </a:lnTo>
                <a:lnTo>
                  <a:pt x="52059" y="143743"/>
                </a:lnTo>
                <a:lnTo>
                  <a:pt x="21579" y="121645"/>
                </a:lnTo>
                <a:lnTo>
                  <a:pt x="16367" y="116067"/>
                </a:lnTo>
                <a:lnTo>
                  <a:pt x="12313" y="109331"/>
                </a:lnTo>
                <a:lnTo>
                  <a:pt x="9143" y="101711"/>
                </a:lnTo>
                <a:lnTo>
                  <a:pt x="5790" y="90329"/>
                </a:lnTo>
                <a:lnTo>
                  <a:pt x="4373" y="77092"/>
                </a:lnTo>
                <a:lnTo>
                  <a:pt x="5182" y="62483"/>
                </a:lnTo>
                <a:lnTo>
                  <a:pt x="22048" y="25707"/>
                </a:lnTo>
                <a:lnTo>
                  <a:pt x="65579" y="2713"/>
                </a:lnTo>
                <a:lnTo>
                  <a:pt x="89079" y="8"/>
                </a:lnTo>
                <a:lnTo>
                  <a:pt x="90556" y="0"/>
                </a:lnTo>
                <a:close/>
              </a:path>
            </a:pathLst>
          </a:custGeom>
          <a:noFill/>
          <a:ln w="12191">
            <a:solidFill>
              <a:srgbClr val="F4F6F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4" name="object 20"/>
          <p:cNvSpPr>
            <a:spLocks noChangeArrowheads="1"/>
          </p:cNvSpPr>
          <p:nvPr/>
        </p:nvSpPr>
        <p:spPr bwMode="auto">
          <a:xfrm>
            <a:off x="2366963" y="2198688"/>
            <a:ext cx="5381625" cy="35226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dirty="0" smtClean="0"/>
              <a:t> .</a:t>
            </a:r>
            <a:endParaRPr lang="en-US" dirty="0"/>
          </a:p>
        </p:txBody>
      </p:sp>
      <p:sp>
        <p:nvSpPr>
          <p:cNvPr id="6167" name="object 23"/>
          <p:cNvSpPr>
            <a:spLocks/>
          </p:cNvSpPr>
          <p:nvPr/>
        </p:nvSpPr>
        <p:spPr bwMode="auto">
          <a:xfrm>
            <a:off x="2428875" y="2241550"/>
            <a:ext cx="5257800" cy="3397250"/>
          </a:xfrm>
          <a:custGeom>
            <a:avLst/>
            <a:gdLst/>
            <a:ahLst/>
            <a:cxnLst>
              <a:cxn ang="0">
                <a:pos x="0" y="3397879"/>
              </a:cxn>
              <a:cxn ang="0">
                <a:pos x="5257799" y="3397879"/>
              </a:cxn>
              <a:cxn ang="0">
                <a:pos x="5257799" y="0"/>
              </a:cxn>
              <a:cxn ang="0">
                <a:pos x="0" y="0"/>
              </a:cxn>
              <a:cxn ang="0">
                <a:pos x="0" y="3397879"/>
              </a:cxn>
            </a:cxnLst>
            <a:rect l="0" t="0" r="r" b="b"/>
            <a:pathLst>
              <a:path w="5257800" h="3397885">
                <a:moveTo>
                  <a:pt x="0" y="3397879"/>
                </a:moveTo>
                <a:lnTo>
                  <a:pt x="5257799" y="3397879"/>
                </a:lnTo>
                <a:lnTo>
                  <a:pt x="5257799" y="0"/>
                </a:lnTo>
                <a:lnTo>
                  <a:pt x="0" y="0"/>
                </a:lnTo>
                <a:lnTo>
                  <a:pt x="0" y="3397879"/>
                </a:lnTo>
                <a:close/>
              </a:path>
            </a:pathLst>
          </a:custGeom>
          <a:noFill/>
          <a:ln w="38099">
            <a:solidFill>
              <a:srgbClr val="FFFFFF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1" name="object 27"/>
          <p:cNvSpPr>
            <a:spLocks noChangeArrowheads="1"/>
          </p:cNvSpPr>
          <p:nvPr/>
        </p:nvSpPr>
        <p:spPr bwMode="auto">
          <a:xfrm>
            <a:off x="5697538" y="2105025"/>
            <a:ext cx="625475" cy="898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5" name="object 31"/>
          <p:cNvSpPr>
            <a:spLocks noChangeArrowheads="1"/>
          </p:cNvSpPr>
          <p:nvPr/>
        </p:nvSpPr>
        <p:spPr bwMode="auto">
          <a:xfrm>
            <a:off x="6194425" y="2592388"/>
            <a:ext cx="625475" cy="898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7" name="object 33"/>
          <p:cNvSpPr>
            <a:spLocks noChangeArrowheads="1"/>
          </p:cNvSpPr>
          <p:nvPr/>
        </p:nvSpPr>
        <p:spPr bwMode="auto">
          <a:xfrm>
            <a:off x="4514850" y="3079750"/>
            <a:ext cx="623888" cy="900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9" name="object 35"/>
          <p:cNvSpPr>
            <a:spLocks noChangeArrowheads="1"/>
          </p:cNvSpPr>
          <p:nvPr/>
        </p:nvSpPr>
        <p:spPr bwMode="auto">
          <a:xfrm>
            <a:off x="5973763" y="3079750"/>
            <a:ext cx="625475" cy="9001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1" name="object 37"/>
          <p:cNvSpPr>
            <a:spLocks noChangeArrowheads="1"/>
          </p:cNvSpPr>
          <p:nvPr/>
        </p:nvSpPr>
        <p:spPr bwMode="auto">
          <a:xfrm>
            <a:off x="4344988" y="3567113"/>
            <a:ext cx="623887" cy="9001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3" name="object 39"/>
          <p:cNvSpPr>
            <a:spLocks noChangeArrowheads="1"/>
          </p:cNvSpPr>
          <p:nvPr/>
        </p:nvSpPr>
        <p:spPr bwMode="auto">
          <a:xfrm>
            <a:off x="6672263" y="3567113"/>
            <a:ext cx="623887" cy="9001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5" name="object 41"/>
          <p:cNvSpPr>
            <a:spLocks noChangeArrowheads="1"/>
          </p:cNvSpPr>
          <p:nvPr/>
        </p:nvSpPr>
        <p:spPr bwMode="auto">
          <a:xfrm>
            <a:off x="4732338" y="4056063"/>
            <a:ext cx="622300" cy="8985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7" name="object 43"/>
          <p:cNvSpPr>
            <a:spLocks noChangeArrowheads="1"/>
          </p:cNvSpPr>
          <p:nvPr/>
        </p:nvSpPr>
        <p:spPr bwMode="auto">
          <a:xfrm>
            <a:off x="6300788" y="4056063"/>
            <a:ext cx="623887" cy="898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1" name="object 47"/>
          <p:cNvSpPr>
            <a:spLocks noChangeArrowheads="1"/>
          </p:cNvSpPr>
          <p:nvPr/>
        </p:nvSpPr>
        <p:spPr bwMode="auto">
          <a:xfrm>
            <a:off x="5329238" y="5030788"/>
            <a:ext cx="625475" cy="898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3" name="object 49"/>
          <p:cNvSpPr>
            <a:spLocks/>
          </p:cNvSpPr>
          <p:nvPr/>
        </p:nvSpPr>
        <p:spPr bwMode="auto">
          <a:xfrm>
            <a:off x="1262063" y="6402388"/>
            <a:ext cx="788193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881935" y="0"/>
              </a:cxn>
            </a:cxnLst>
            <a:rect l="0" t="0" r="r" b="b"/>
            <a:pathLst>
              <a:path w="7882255">
                <a:moveTo>
                  <a:pt x="0" y="0"/>
                </a:moveTo>
                <a:lnTo>
                  <a:pt x="7881935" y="0"/>
                </a:lnTo>
              </a:path>
            </a:pathLst>
          </a:custGeom>
          <a:noFill/>
          <a:ln w="9524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" name="object 10"/>
          <p:cNvSpPr txBox="1"/>
          <p:nvPr/>
        </p:nvSpPr>
        <p:spPr>
          <a:xfrm>
            <a:off x="2514600" y="2286000"/>
            <a:ext cx="4876800" cy="1969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tabLst>
                <a:tab pos="354965" algn="l"/>
              </a:tabLst>
              <a:defRPr/>
            </a:pPr>
            <a:r>
              <a:rPr lang="en-US" sz="2000" dirty="0" smtClean="0">
                <a:solidFill>
                  <a:srgbClr val="0070C0"/>
                </a:solidFill>
                <a:latin typeface="Wingdings"/>
                <a:cs typeface="Wingdings"/>
              </a:rPr>
              <a:t>   </a:t>
            </a:r>
            <a:r>
              <a:rPr b="1" dirty="0">
                <a:solidFill>
                  <a:srgbClr val="0070C0"/>
                </a:solidFill>
                <a:latin typeface="Calibri" pitchFamily="34" charset="0"/>
                <a:cs typeface="Times New Roman"/>
              </a:rPr>
              <a:t>	</a:t>
            </a:r>
            <a:r>
              <a:rPr b="1" dirty="0">
                <a:solidFill>
                  <a:srgbClr val="FF0000"/>
                </a:solidFill>
                <a:latin typeface="Calibri" pitchFamily="34" charset="0"/>
                <a:cs typeface="Calibri"/>
              </a:rPr>
              <a:t>5S</a:t>
            </a:r>
            <a:r>
              <a:rPr b="1" spc="-55" dirty="0">
                <a:solidFill>
                  <a:srgbClr val="FF0000"/>
                </a:solidFill>
                <a:latin typeface="Calibri" pitchFamily="34" charset="0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Calibri" pitchFamily="34" charset="0"/>
                <a:cs typeface="Calibri"/>
              </a:rPr>
              <a:t>+</a:t>
            </a:r>
            <a:r>
              <a:rPr b="1" spc="-50" dirty="0">
                <a:solidFill>
                  <a:srgbClr val="FF0000"/>
                </a:solidFill>
                <a:latin typeface="Calibri" pitchFamily="34" charset="0"/>
                <a:cs typeface="Times New Roman"/>
              </a:rPr>
              <a:t> </a:t>
            </a:r>
            <a:r>
              <a:rPr b="1" dirty="0">
                <a:solidFill>
                  <a:srgbClr val="FF0000"/>
                </a:solidFill>
                <a:latin typeface="Calibri" pitchFamily="34" charset="0"/>
                <a:cs typeface="Calibri"/>
              </a:rPr>
              <a:t>1</a:t>
            </a:r>
            <a:endParaRPr b="1">
              <a:solidFill>
                <a:srgbClr val="FF0000"/>
              </a:solidFill>
              <a:latin typeface="Calibri" pitchFamily="34" charset="0"/>
              <a:cs typeface="Calibri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  <a:defRPr/>
            </a:pPr>
            <a:endParaRPr b="1">
              <a:solidFill>
                <a:srgbClr val="0070C0"/>
              </a:solidFill>
              <a:latin typeface="Calibri" pitchFamily="34" charset="0"/>
              <a:cs typeface="Calibri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object 16"/>
          <p:cNvSpPr>
            <a:spLocks/>
          </p:cNvSpPr>
          <p:nvPr/>
        </p:nvSpPr>
        <p:spPr bwMode="auto">
          <a:xfrm>
            <a:off x="4702175" y="1639888"/>
            <a:ext cx="168275" cy="266700"/>
          </a:xfrm>
          <a:custGeom>
            <a:avLst/>
            <a:gdLst/>
            <a:ahLst/>
            <a:cxnLst>
              <a:cxn ang="0">
                <a:pos x="96652" y="0"/>
              </a:cxn>
              <a:cxn ang="0">
                <a:pos x="108844" y="1402"/>
              </a:cxn>
              <a:cxn ang="0">
                <a:pos x="140086" y="10546"/>
              </a:cxn>
              <a:cxn ang="0">
                <a:pos x="146822" y="14081"/>
              </a:cxn>
              <a:cxn ang="0">
                <a:pos x="149473" y="16763"/>
              </a:cxn>
              <a:cxn ang="0">
                <a:pos x="152399" y="23987"/>
              </a:cxn>
              <a:cxn ang="0">
                <a:pos x="152765" y="28315"/>
              </a:cxn>
              <a:cxn ang="0">
                <a:pos x="152918" y="33527"/>
              </a:cxn>
              <a:cxn ang="0">
                <a:pos x="152918" y="40751"/>
              </a:cxn>
              <a:cxn ang="0">
                <a:pos x="152643" y="46603"/>
              </a:cxn>
              <a:cxn ang="0">
                <a:pos x="152156" y="51419"/>
              </a:cxn>
              <a:cxn ang="0">
                <a:pos x="151241" y="54863"/>
              </a:cxn>
              <a:cxn ang="0">
                <a:pos x="149717" y="57028"/>
              </a:cxn>
              <a:cxn ang="0">
                <a:pos x="147706" y="58155"/>
              </a:cxn>
              <a:cxn ang="0">
                <a:pos x="144779" y="58155"/>
              </a:cxn>
              <a:cxn ang="0">
                <a:pos x="139202" y="55351"/>
              </a:cxn>
              <a:cxn ang="0">
                <a:pos x="98663" y="40629"/>
              </a:cxn>
              <a:cxn ang="0">
                <a:pos x="85709" y="40629"/>
              </a:cxn>
              <a:cxn ang="0">
                <a:pos x="57393" y="68305"/>
              </a:cxn>
              <a:cxn ang="0">
                <a:pos x="58917" y="78973"/>
              </a:cxn>
              <a:cxn ang="0">
                <a:pos x="65135" y="87233"/>
              </a:cxn>
              <a:cxn ang="0">
                <a:pos x="74554" y="94213"/>
              </a:cxn>
              <a:cxn ang="0">
                <a:pos x="85709" y="100583"/>
              </a:cxn>
              <a:cxn ang="0">
                <a:pos x="98938" y="106161"/>
              </a:cxn>
              <a:cxn ang="0">
                <a:pos x="112654" y="112379"/>
              </a:cxn>
              <a:cxn ang="0">
                <a:pos x="150632" y="137800"/>
              </a:cxn>
              <a:cxn ang="0">
                <a:pos x="167049" y="196685"/>
              </a:cxn>
              <a:cxn ang="0">
                <a:pos x="112278" y="260139"/>
              </a:cxn>
              <a:cxn ang="0">
                <a:pos x="60779" y="265675"/>
              </a:cxn>
              <a:cxn ang="0">
                <a:pos x="40385" y="262493"/>
              </a:cxn>
              <a:cxn ang="0">
                <a:pos x="27797" y="258683"/>
              </a:cxn>
              <a:cxn ang="0">
                <a:pos x="0" y="231007"/>
              </a:cxn>
              <a:cxn ang="0">
                <a:pos x="0" y="220705"/>
              </a:cxn>
              <a:cxn ang="0">
                <a:pos x="7498" y="203057"/>
              </a:cxn>
              <a:cxn ang="0">
                <a:pos x="11948" y="204094"/>
              </a:cxn>
              <a:cxn ang="0">
                <a:pos x="18806" y="208513"/>
              </a:cxn>
              <a:cxn ang="0">
                <a:pos x="28437" y="213481"/>
              </a:cxn>
              <a:cxn ang="0">
                <a:pos x="39989" y="218572"/>
              </a:cxn>
              <a:cxn ang="0">
                <a:pos x="59112" y="223222"/>
              </a:cxn>
              <a:cxn ang="0">
                <a:pos x="79247" y="224027"/>
              </a:cxn>
              <a:cxn ang="0">
                <a:pos x="113659" y="196321"/>
              </a:cxn>
              <a:cxn ang="0">
                <a:pos x="113659" y="185409"/>
              </a:cxn>
              <a:cxn ang="0">
                <a:pos x="79004" y="156088"/>
              </a:cxn>
              <a:cxn ang="0">
                <a:pos x="65897" y="150113"/>
              </a:cxn>
              <a:cxn ang="0">
                <a:pos x="52059" y="143743"/>
              </a:cxn>
              <a:cxn ang="0">
                <a:pos x="16367" y="116067"/>
              </a:cxn>
              <a:cxn ang="0">
                <a:pos x="9143" y="101711"/>
              </a:cxn>
              <a:cxn ang="0">
                <a:pos x="4373" y="77092"/>
              </a:cxn>
              <a:cxn ang="0">
                <a:pos x="22048" y="25707"/>
              </a:cxn>
              <a:cxn ang="0">
                <a:pos x="89079" y="8"/>
              </a:cxn>
            </a:cxnLst>
            <a:rect l="0" t="0" r="r" b="b"/>
            <a:pathLst>
              <a:path w="168275" h="266700">
                <a:moveTo>
                  <a:pt x="90556" y="0"/>
                </a:moveTo>
                <a:lnTo>
                  <a:pt x="96652" y="0"/>
                </a:lnTo>
                <a:lnTo>
                  <a:pt x="102748" y="365"/>
                </a:lnTo>
                <a:lnTo>
                  <a:pt x="108844" y="1402"/>
                </a:lnTo>
                <a:lnTo>
                  <a:pt x="114940" y="2285"/>
                </a:lnTo>
                <a:lnTo>
                  <a:pt x="140086" y="10546"/>
                </a:lnTo>
                <a:lnTo>
                  <a:pt x="144139" y="12435"/>
                </a:lnTo>
                <a:lnTo>
                  <a:pt x="146822" y="14081"/>
                </a:lnTo>
                <a:lnTo>
                  <a:pt x="148193" y="15483"/>
                </a:lnTo>
                <a:lnTo>
                  <a:pt x="149473" y="16763"/>
                </a:lnTo>
                <a:lnTo>
                  <a:pt x="152003" y="22463"/>
                </a:lnTo>
                <a:lnTo>
                  <a:pt x="152399" y="23987"/>
                </a:lnTo>
                <a:lnTo>
                  <a:pt x="152643" y="25907"/>
                </a:lnTo>
                <a:lnTo>
                  <a:pt x="152765" y="28315"/>
                </a:lnTo>
                <a:lnTo>
                  <a:pt x="152918" y="30601"/>
                </a:lnTo>
                <a:lnTo>
                  <a:pt x="152918" y="33527"/>
                </a:lnTo>
                <a:lnTo>
                  <a:pt x="152918" y="36941"/>
                </a:lnTo>
                <a:lnTo>
                  <a:pt x="152918" y="40751"/>
                </a:lnTo>
                <a:lnTo>
                  <a:pt x="152918" y="43921"/>
                </a:lnTo>
                <a:lnTo>
                  <a:pt x="152643" y="46603"/>
                </a:lnTo>
                <a:lnTo>
                  <a:pt x="152521" y="49255"/>
                </a:lnTo>
                <a:lnTo>
                  <a:pt x="152156" y="51419"/>
                </a:lnTo>
                <a:lnTo>
                  <a:pt x="151637" y="53218"/>
                </a:lnTo>
                <a:lnTo>
                  <a:pt x="151241" y="54863"/>
                </a:lnTo>
                <a:lnTo>
                  <a:pt x="150479" y="56113"/>
                </a:lnTo>
                <a:lnTo>
                  <a:pt x="149717" y="57028"/>
                </a:lnTo>
                <a:lnTo>
                  <a:pt x="148833" y="57790"/>
                </a:lnTo>
                <a:lnTo>
                  <a:pt x="147706" y="58155"/>
                </a:lnTo>
                <a:lnTo>
                  <a:pt x="146182" y="58155"/>
                </a:lnTo>
                <a:lnTo>
                  <a:pt x="144779" y="58155"/>
                </a:lnTo>
                <a:lnTo>
                  <a:pt x="142493" y="57271"/>
                </a:lnTo>
                <a:lnTo>
                  <a:pt x="139202" y="55351"/>
                </a:lnTo>
                <a:lnTo>
                  <a:pt x="136001" y="53583"/>
                </a:lnTo>
                <a:lnTo>
                  <a:pt x="98663" y="40629"/>
                </a:lnTo>
                <a:lnTo>
                  <a:pt x="91318" y="40629"/>
                </a:lnTo>
                <a:lnTo>
                  <a:pt x="85709" y="40629"/>
                </a:lnTo>
                <a:lnTo>
                  <a:pt x="57393" y="64495"/>
                </a:lnTo>
                <a:lnTo>
                  <a:pt x="57393" y="68305"/>
                </a:lnTo>
                <a:lnTo>
                  <a:pt x="57393" y="74035"/>
                </a:lnTo>
                <a:lnTo>
                  <a:pt x="58917" y="78973"/>
                </a:lnTo>
                <a:lnTo>
                  <a:pt x="62087" y="83057"/>
                </a:lnTo>
                <a:lnTo>
                  <a:pt x="65135" y="87233"/>
                </a:lnTo>
                <a:lnTo>
                  <a:pt x="69341" y="90921"/>
                </a:lnTo>
                <a:lnTo>
                  <a:pt x="74554" y="94213"/>
                </a:lnTo>
                <a:lnTo>
                  <a:pt x="79766" y="97535"/>
                </a:lnTo>
                <a:lnTo>
                  <a:pt x="85709" y="100583"/>
                </a:lnTo>
                <a:lnTo>
                  <a:pt x="92323" y="103357"/>
                </a:lnTo>
                <a:lnTo>
                  <a:pt x="98938" y="106161"/>
                </a:lnTo>
                <a:lnTo>
                  <a:pt x="105796" y="109209"/>
                </a:lnTo>
                <a:lnTo>
                  <a:pt x="112654" y="112379"/>
                </a:lnTo>
                <a:lnTo>
                  <a:pt x="119512" y="115549"/>
                </a:lnTo>
                <a:lnTo>
                  <a:pt x="150632" y="137800"/>
                </a:lnTo>
                <a:lnTo>
                  <a:pt x="167858" y="182351"/>
                </a:lnTo>
                <a:lnTo>
                  <a:pt x="167049" y="196685"/>
                </a:lnTo>
                <a:lnTo>
                  <a:pt x="145536" y="240574"/>
                </a:lnTo>
                <a:lnTo>
                  <a:pt x="112278" y="260139"/>
                </a:lnTo>
                <a:lnTo>
                  <a:pt x="74608" y="266168"/>
                </a:lnTo>
                <a:lnTo>
                  <a:pt x="60779" y="265675"/>
                </a:lnTo>
                <a:lnTo>
                  <a:pt x="49116" y="264216"/>
                </a:lnTo>
                <a:lnTo>
                  <a:pt x="40385" y="262493"/>
                </a:lnTo>
                <a:lnTo>
                  <a:pt x="33649" y="260847"/>
                </a:lnTo>
                <a:lnTo>
                  <a:pt x="27797" y="258683"/>
                </a:lnTo>
                <a:lnTo>
                  <a:pt x="21976" y="256672"/>
                </a:lnTo>
                <a:lnTo>
                  <a:pt x="0" y="231007"/>
                </a:lnTo>
                <a:lnTo>
                  <a:pt x="0" y="224911"/>
                </a:lnTo>
                <a:lnTo>
                  <a:pt x="0" y="220705"/>
                </a:lnTo>
                <a:lnTo>
                  <a:pt x="6217" y="203057"/>
                </a:lnTo>
                <a:lnTo>
                  <a:pt x="7498" y="203057"/>
                </a:lnTo>
                <a:lnTo>
                  <a:pt x="9387" y="203057"/>
                </a:lnTo>
                <a:lnTo>
                  <a:pt x="11948" y="204094"/>
                </a:lnTo>
                <a:lnTo>
                  <a:pt x="15361" y="206227"/>
                </a:lnTo>
                <a:lnTo>
                  <a:pt x="18806" y="208513"/>
                </a:lnTo>
                <a:lnTo>
                  <a:pt x="23103" y="210952"/>
                </a:lnTo>
                <a:lnTo>
                  <a:pt x="28437" y="213481"/>
                </a:lnTo>
                <a:lnTo>
                  <a:pt x="33649" y="216133"/>
                </a:lnTo>
                <a:lnTo>
                  <a:pt x="39989" y="218572"/>
                </a:lnTo>
                <a:lnTo>
                  <a:pt x="47365" y="220858"/>
                </a:lnTo>
                <a:lnTo>
                  <a:pt x="59112" y="223222"/>
                </a:lnTo>
                <a:lnTo>
                  <a:pt x="72527" y="224027"/>
                </a:lnTo>
                <a:lnTo>
                  <a:pt x="79247" y="224027"/>
                </a:lnTo>
                <a:lnTo>
                  <a:pt x="84947" y="223265"/>
                </a:lnTo>
                <a:lnTo>
                  <a:pt x="113659" y="196321"/>
                </a:lnTo>
                <a:lnTo>
                  <a:pt x="113659" y="191261"/>
                </a:lnTo>
                <a:lnTo>
                  <a:pt x="113659" y="185409"/>
                </a:lnTo>
                <a:lnTo>
                  <a:pt x="85587" y="158861"/>
                </a:lnTo>
                <a:lnTo>
                  <a:pt x="79004" y="156088"/>
                </a:lnTo>
                <a:lnTo>
                  <a:pt x="72511" y="153161"/>
                </a:lnTo>
                <a:lnTo>
                  <a:pt x="65897" y="150113"/>
                </a:lnTo>
                <a:lnTo>
                  <a:pt x="58917" y="146944"/>
                </a:lnTo>
                <a:lnTo>
                  <a:pt x="52059" y="143743"/>
                </a:lnTo>
                <a:lnTo>
                  <a:pt x="21579" y="121645"/>
                </a:lnTo>
                <a:lnTo>
                  <a:pt x="16367" y="116067"/>
                </a:lnTo>
                <a:lnTo>
                  <a:pt x="12313" y="109331"/>
                </a:lnTo>
                <a:lnTo>
                  <a:pt x="9143" y="101711"/>
                </a:lnTo>
                <a:lnTo>
                  <a:pt x="5790" y="90329"/>
                </a:lnTo>
                <a:lnTo>
                  <a:pt x="4373" y="77092"/>
                </a:lnTo>
                <a:lnTo>
                  <a:pt x="5182" y="62483"/>
                </a:lnTo>
                <a:lnTo>
                  <a:pt x="22048" y="25707"/>
                </a:lnTo>
                <a:lnTo>
                  <a:pt x="65579" y="2713"/>
                </a:lnTo>
                <a:lnTo>
                  <a:pt x="89079" y="8"/>
                </a:lnTo>
                <a:lnTo>
                  <a:pt x="90556" y="0"/>
                </a:lnTo>
                <a:close/>
              </a:path>
            </a:pathLst>
          </a:custGeom>
          <a:noFill/>
          <a:ln w="12191">
            <a:solidFill>
              <a:srgbClr val="F4F6F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4" name="object 20"/>
          <p:cNvSpPr>
            <a:spLocks noChangeArrowheads="1"/>
          </p:cNvSpPr>
          <p:nvPr/>
        </p:nvSpPr>
        <p:spPr bwMode="auto">
          <a:xfrm>
            <a:off x="762000" y="838200"/>
            <a:ext cx="7696200" cy="5715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v"/>
              <a:tabLst>
                <a:tab pos="63500" algn="l"/>
              </a:tabLst>
              <a:defRPr/>
            </a:pPr>
            <a:endParaRPr lang="en-US" altLang="zh-CN" b="1" dirty="0" smtClean="0">
              <a:solidFill>
                <a:srgbClr val="0070C0"/>
              </a:solidFill>
              <a:ea typeface="SimSun" pitchFamily="2" charset="-122"/>
            </a:endParaRP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63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ea typeface="SimSun" pitchFamily="2" charset="-122"/>
              </a:rPr>
              <a:t>S</a:t>
            </a:r>
            <a:r>
              <a:rPr lang="en-US" altLang="zh-CN" dirty="0" smtClean="0">
                <a:solidFill>
                  <a:srgbClr val="0070C0"/>
                </a:solidFill>
                <a:ea typeface="SimSun" pitchFamily="2" charset="-122"/>
              </a:rPr>
              <a:t>ort </a:t>
            </a: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63500" algn="l"/>
              </a:tabLst>
              <a:defRPr/>
            </a:pPr>
            <a:endParaRPr lang="zh-CN" altLang="en-US" dirty="0" smtClean="0">
              <a:solidFill>
                <a:srgbClr val="0070C0"/>
              </a:solidFill>
              <a:ea typeface="SimSun" pitchFamily="2" charset="-122"/>
            </a:endParaRP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63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ea typeface="SimSun" pitchFamily="2" charset="-122"/>
              </a:rPr>
              <a:t>S</a:t>
            </a:r>
            <a:r>
              <a:rPr lang="en-US" altLang="zh-CN" dirty="0" smtClean="0">
                <a:solidFill>
                  <a:srgbClr val="0070C0"/>
                </a:solidFill>
                <a:ea typeface="SimSun" pitchFamily="2" charset="-122"/>
              </a:rPr>
              <a:t>et In Order</a:t>
            </a: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63500" algn="l"/>
              </a:tabLst>
              <a:defRPr/>
            </a:pPr>
            <a:endParaRPr lang="zh-CN" altLang="en-US" dirty="0" smtClean="0">
              <a:solidFill>
                <a:srgbClr val="0070C0"/>
              </a:solidFill>
              <a:ea typeface="SimSun" pitchFamily="2" charset="-122"/>
            </a:endParaRP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63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ea typeface="SimSun" pitchFamily="2" charset="-122"/>
              </a:rPr>
              <a:t>S</a:t>
            </a:r>
            <a:r>
              <a:rPr lang="en-US" altLang="zh-CN" dirty="0" smtClean="0">
                <a:solidFill>
                  <a:srgbClr val="0070C0"/>
                </a:solidFill>
                <a:ea typeface="SimSun" pitchFamily="2" charset="-122"/>
              </a:rPr>
              <a:t>hine </a:t>
            </a: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63500" algn="l"/>
              </a:tabLst>
              <a:defRPr/>
            </a:pPr>
            <a:endParaRPr lang="zh-CN" altLang="en-US" dirty="0" smtClean="0">
              <a:solidFill>
                <a:srgbClr val="0070C0"/>
              </a:solidFill>
              <a:ea typeface="SimSun" pitchFamily="2" charset="-122"/>
            </a:endParaRP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63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ea typeface="SimSun" pitchFamily="2" charset="-122"/>
              </a:rPr>
              <a:t>S</a:t>
            </a:r>
            <a:r>
              <a:rPr lang="en-US" altLang="zh-CN" dirty="0" smtClean="0">
                <a:solidFill>
                  <a:srgbClr val="0070C0"/>
                </a:solidFill>
                <a:ea typeface="SimSun" pitchFamily="2" charset="-122"/>
              </a:rPr>
              <a:t>tandardize </a:t>
            </a: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63500" algn="l"/>
              </a:tabLst>
              <a:defRPr/>
            </a:pPr>
            <a:endParaRPr lang="zh-CN" altLang="en-US" dirty="0" smtClean="0">
              <a:solidFill>
                <a:srgbClr val="0070C0"/>
              </a:solidFill>
              <a:ea typeface="SimSun" pitchFamily="2" charset="-122"/>
            </a:endParaRP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63500" algn="l"/>
              </a:tabLst>
              <a:defRPr/>
            </a:pPr>
            <a:r>
              <a:rPr lang="en-US" altLang="zh-CN" b="1" dirty="0" smtClean="0">
                <a:solidFill>
                  <a:srgbClr val="FF0000"/>
                </a:solidFill>
                <a:ea typeface="SimSun" pitchFamily="2" charset="-122"/>
              </a:rPr>
              <a:t>S</a:t>
            </a:r>
            <a:r>
              <a:rPr lang="en-US" altLang="zh-CN" dirty="0" smtClean="0">
                <a:solidFill>
                  <a:srgbClr val="0070C0"/>
                </a:solidFill>
                <a:ea typeface="SimSun" pitchFamily="2" charset="-122"/>
              </a:rPr>
              <a:t>ustain.</a:t>
            </a: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tabLst>
                <a:tab pos="63500" algn="l"/>
              </a:tabLst>
              <a:defRPr/>
            </a:pPr>
            <a:endParaRPr lang="en-US" altLang="zh-CN" dirty="0" smtClean="0">
              <a:solidFill>
                <a:srgbClr val="0070C0"/>
              </a:solidFill>
              <a:ea typeface="SimSun" pitchFamily="2" charset="-122"/>
            </a:endParaRP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Arial" pitchFamily="34" charset="0"/>
              <a:buChar char="•"/>
              <a:tabLst>
                <a:tab pos="63500" algn="l"/>
              </a:tabLst>
              <a:defRPr/>
            </a:pPr>
            <a:r>
              <a:rPr lang="en-US" altLang="zh-CN" dirty="0" smtClean="0">
                <a:solidFill>
                  <a:srgbClr val="FF0000"/>
                </a:solidFill>
                <a:ea typeface="SimSun" pitchFamily="2" charset="-122"/>
              </a:rPr>
              <a:t> S</a:t>
            </a:r>
            <a:r>
              <a:rPr lang="en-US" altLang="zh-CN" dirty="0" smtClean="0">
                <a:solidFill>
                  <a:srgbClr val="0000CC"/>
                </a:solidFill>
                <a:ea typeface="SimSun" pitchFamily="2" charset="-122"/>
              </a:rPr>
              <a:t>afety</a:t>
            </a:r>
            <a:r>
              <a:rPr lang="en-US" altLang="zh-CN" dirty="0" smtClean="0">
                <a:solidFill>
                  <a:srgbClr val="FF0000"/>
                </a:solidFill>
                <a:ea typeface="SimSun" pitchFamily="2" charset="-122"/>
              </a:rPr>
              <a:t> </a:t>
            </a:r>
            <a:endParaRPr lang="zh-CN" altLang="en-US" dirty="0" smtClean="0">
              <a:solidFill>
                <a:srgbClr val="FF0000"/>
              </a:solidFill>
              <a:ea typeface="SimSun" pitchFamily="2" charset="-122"/>
            </a:endParaRPr>
          </a:p>
        </p:txBody>
      </p:sp>
      <p:sp>
        <p:nvSpPr>
          <p:cNvPr id="6175" name="object 31"/>
          <p:cNvSpPr>
            <a:spLocks noChangeArrowheads="1"/>
          </p:cNvSpPr>
          <p:nvPr/>
        </p:nvSpPr>
        <p:spPr bwMode="auto">
          <a:xfrm>
            <a:off x="6194425" y="2592388"/>
            <a:ext cx="625475" cy="898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9" name="object 35"/>
          <p:cNvSpPr>
            <a:spLocks noChangeArrowheads="1"/>
          </p:cNvSpPr>
          <p:nvPr/>
        </p:nvSpPr>
        <p:spPr bwMode="auto">
          <a:xfrm>
            <a:off x="5973763" y="3079750"/>
            <a:ext cx="625475" cy="9001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1" name="object 37"/>
          <p:cNvSpPr>
            <a:spLocks noChangeArrowheads="1"/>
          </p:cNvSpPr>
          <p:nvPr/>
        </p:nvSpPr>
        <p:spPr bwMode="auto">
          <a:xfrm>
            <a:off x="4344988" y="3567113"/>
            <a:ext cx="623887" cy="9001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3" name="object 39"/>
          <p:cNvSpPr>
            <a:spLocks noChangeArrowheads="1"/>
          </p:cNvSpPr>
          <p:nvPr/>
        </p:nvSpPr>
        <p:spPr bwMode="auto">
          <a:xfrm>
            <a:off x="6672263" y="3567113"/>
            <a:ext cx="623887" cy="9001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5" name="object 41"/>
          <p:cNvSpPr>
            <a:spLocks noChangeArrowheads="1"/>
          </p:cNvSpPr>
          <p:nvPr/>
        </p:nvSpPr>
        <p:spPr bwMode="auto">
          <a:xfrm>
            <a:off x="4648200" y="4114800"/>
            <a:ext cx="622300" cy="8985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7" name="object 43"/>
          <p:cNvSpPr>
            <a:spLocks noChangeArrowheads="1"/>
          </p:cNvSpPr>
          <p:nvPr/>
        </p:nvSpPr>
        <p:spPr bwMode="auto">
          <a:xfrm>
            <a:off x="6300788" y="4056063"/>
            <a:ext cx="623887" cy="898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1" name="object 47"/>
          <p:cNvSpPr>
            <a:spLocks noChangeArrowheads="1"/>
          </p:cNvSpPr>
          <p:nvPr/>
        </p:nvSpPr>
        <p:spPr bwMode="auto">
          <a:xfrm>
            <a:off x="5329238" y="5030788"/>
            <a:ext cx="625475" cy="898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3" name="object 49"/>
          <p:cNvSpPr>
            <a:spLocks/>
          </p:cNvSpPr>
          <p:nvPr/>
        </p:nvSpPr>
        <p:spPr bwMode="auto">
          <a:xfrm>
            <a:off x="1262063" y="6402388"/>
            <a:ext cx="788193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881935" y="0"/>
              </a:cxn>
            </a:cxnLst>
            <a:rect l="0" t="0" r="r" b="b"/>
            <a:pathLst>
              <a:path w="7882255">
                <a:moveTo>
                  <a:pt x="0" y="0"/>
                </a:moveTo>
                <a:lnTo>
                  <a:pt x="7881935" y="0"/>
                </a:lnTo>
              </a:path>
            </a:pathLst>
          </a:custGeom>
          <a:noFill/>
          <a:ln w="9524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" name="object 10"/>
          <p:cNvSpPr txBox="1"/>
          <p:nvPr/>
        </p:nvSpPr>
        <p:spPr>
          <a:xfrm>
            <a:off x="2514600" y="2286000"/>
            <a:ext cx="4876800" cy="1969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r>
              <a:rPr lang="en-US" sz="2000" dirty="0" smtClean="0">
                <a:solidFill>
                  <a:srgbClr val="0070C0"/>
                </a:solidFill>
                <a:latin typeface="Wingdings"/>
                <a:cs typeface="Wingdings"/>
              </a:rPr>
              <a:t> </a:t>
            </a:r>
            <a:endParaRPr b="1">
              <a:solidFill>
                <a:srgbClr val="0070C0"/>
              </a:solidFill>
              <a:latin typeface="Calibri" pitchFamily="34" charset="0"/>
              <a:cs typeface="Calibri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  <a:defRPr/>
            </a:pPr>
            <a:endParaRPr b="1">
              <a:solidFill>
                <a:srgbClr val="0070C0"/>
              </a:solidFill>
              <a:latin typeface="Calibri" pitchFamily="34" charset="0"/>
              <a:cs typeface="Calibri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A6881ED-308F-4EE4-A104-D324B65C4417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914400" y="1524000"/>
            <a:ext cx="7391400" cy="3124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/>
            <a:endParaRPr lang="en-US" altLang="zh-CN" sz="1800" b="1" dirty="0" smtClean="0">
              <a:solidFill>
                <a:srgbClr val="00279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279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279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279F"/>
              </a:solidFill>
            </a:endParaRPr>
          </a:p>
          <a:p>
            <a:pPr marL="342900" indent="-342900"/>
            <a:endParaRPr lang="en-US" altLang="zh-CN" sz="1800" b="1" dirty="0" smtClean="0">
              <a:solidFill>
                <a:srgbClr val="00279F"/>
              </a:solidFill>
            </a:endParaRPr>
          </a:p>
          <a:p>
            <a:pPr marL="342900" indent="-342900"/>
            <a:r>
              <a:rPr lang="en-US" altLang="zh-CN" sz="2800" b="1" dirty="0" smtClean="0">
                <a:solidFill>
                  <a:srgbClr val="00279F"/>
                </a:solidFill>
              </a:rPr>
              <a:t>                     </a:t>
            </a:r>
            <a:r>
              <a:rPr lang="en-US" altLang="zh-CN" sz="2800" b="1" dirty="0" smtClean="0">
                <a:solidFill>
                  <a:srgbClr val="00279F"/>
                </a:solidFill>
                <a:latin typeface="Calibri" pitchFamily="34" charset="0"/>
              </a:rPr>
              <a:t>First </a:t>
            </a:r>
            <a:r>
              <a:rPr lang="en-US" altLang="zh-CN" sz="2800" b="1" dirty="0">
                <a:solidFill>
                  <a:srgbClr val="0000CC"/>
                </a:solidFill>
                <a:latin typeface="Calibri" pitchFamily="34" charset="0"/>
              </a:rPr>
              <a:t>S</a:t>
            </a:r>
            <a:r>
              <a:rPr lang="en-US" altLang="zh-CN" sz="2800" b="1" dirty="0">
                <a:solidFill>
                  <a:srgbClr val="00279F"/>
                </a:solidFill>
                <a:latin typeface="Calibri" pitchFamily="34" charset="0"/>
              </a:rPr>
              <a:t>:  </a:t>
            </a:r>
            <a:r>
              <a:rPr lang="en-US" altLang="zh-CN" sz="2800" b="1" dirty="0">
                <a:solidFill>
                  <a:srgbClr val="FF0000"/>
                </a:solidFill>
                <a:latin typeface="Calibri" pitchFamily="34" charset="0"/>
              </a:rPr>
              <a:t>S</a:t>
            </a:r>
            <a:r>
              <a:rPr lang="en-US" altLang="zh-CN" sz="2800" b="1" dirty="0">
                <a:solidFill>
                  <a:srgbClr val="00279F"/>
                </a:solidFill>
                <a:latin typeface="Calibri" pitchFamily="34" charset="0"/>
              </a:rPr>
              <a:t>ort </a:t>
            </a:r>
            <a:endParaRPr lang="en-US" altLang="zh-CN" sz="2800" b="1" dirty="0" smtClean="0">
              <a:solidFill>
                <a:srgbClr val="00279F"/>
              </a:solidFill>
              <a:latin typeface="Calibri" pitchFamily="34" charset="0"/>
            </a:endParaRPr>
          </a:p>
          <a:p>
            <a:pPr marL="342900" indent="-342900"/>
            <a:endParaRPr lang="en-US" altLang="zh-CN" dirty="0" smtClean="0">
              <a:solidFill>
                <a:srgbClr val="0000CC"/>
              </a:solidFill>
              <a:latin typeface="Calibri" pitchFamily="34" charset="0"/>
            </a:endParaRPr>
          </a:p>
          <a:p>
            <a:pPr marL="342900" indent="-342900"/>
            <a:r>
              <a:rPr lang="en-US" altLang="zh-CN" dirty="0" smtClean="0">
                <a:solidFill>
                  <a:srgbClr val="0000CC"/>
                </a:solidFill>
                <a:latin typeface="Calibri" pitchFamily="34" charset="0"/>
              </a:rPr>
              <a:t>Distinguish </a:t>
            </a:r>
            <a:r>
              <a:rPr lang="en-US" altLang="zh-CN" dirty="0">
                <a:solidFill>
                  <a:srgbClr val="0000CC"/>
                </a:solidFill>
                <a:latin typeface="Calibri" pitchFamily="34" charset="0"/>
              </a:rPr>
              <a:t>between </a:t>
            </a:r>
            <a:endParaRPr lang="en-US" altLang="zh-CN" dirty="0" smtClean="0">
              <a:solidFill>
                <a:srgbClr val="0000CC"/>
              </a:solidFill>
              <a:latin typeface="Calibri" pitchFamily="34" charset="0"/>
            </a:endParaRPr>
          </a:p>
          <a:p>
            <a:pPr marL="342900" indent="-342900"/>
            <a:r>
              <a:rPr lang="en-US" altLang="zh-CN" dirty="0" smtClean="0">
                <a:solidFill>
                  <a:srgbClr val="0000CC"/>
                </a:solidFill>
                <a:latin typeface="Calibri" pitchFamily="34" charset="0"/>
              </a:rPr>
              <a:t>                            what </a:t>
            </a:r>
            <a:r>
              <a:rPr lang="en-US" altLang="zh-CN" dirty="0">
                <a:solidFill>
                  <a:srgbClr val="0000CC"/>
                </a:solidFill>
                <a:latin typeface="Calibri" pitchFamily="34" charset="0"/>
              </a:rPr>
              <a:t>is </a:t>
            </a:r>
            <a:r>
              <a:rPr lang="en-US" altLang="zh-CN" dirty="0">
                <a:solidFill>
                  <a:srgbClr val="00B050"/>
                </a:solidFill>
                <a:latin typeface="Calibri" pitchFamily="34" charset="0"/>
              </a:rPr>
              <a:t>needed </a:t>
            </a:r>
            <a:r>
              <a:rPr lang="en-US" altLang="zh-CN" dirty="0">
                <a:solidFill>
                  <a:srgbClr val="0000CC"/>
                </a:solidFill>
                <a:latin typeface="Calibri" pitchFamily="34" charset="0"/>
              </a:rPr>
              <a:t>and </a:t>
            </a:r>
            <a:r>
              <a:rPr lang="en-US" altLang="zh-CN" dirty="0" smtClean="0">
                <a:solidFill>
                  <a:srgbClr val="0000CC"/>
                </a:solidFill>
                <a:latin typeface="Calibri" pitchFamily="34" charset="0"/>
              </a:rPr>
              <a:t> what is </a:t>
            </a:r>
            <a:r>
              <a:rPr lang="en-US" altLang="zh-CN" dirty="0" smtClean="0">
                <a:solidFill>
                  <a:srgbClr val="FF0000"/>
                </a:solidFill>
                <a:latin typeface="Calibri" pitchFamily="34" charset="0"/>
              </a:rPr>
              <a:t>not </a:t>
            </a:r>
            <a:r>
              <a:rPr lang="en-US" altLang="zh-CN" dirty="0">
                <a:solidFill>
                  <a:srgbClr val="FF0000"/>
                </a:solidFill>
                <a:latin typeface="Calibri" pitchFamily="34" charset="0"/>
              </a:rPr>
              <a:t>needed.</a:t>
            </a:r>
          </a:p>
          <a:p>
            <a:pPr marL="342900" indent="-342900"/>
            <a:r>
              <a:rPr lang="zh-CN" altLang="en-US" dirty="0"/>
              <a:t>    </a:t>
            </a:r>
            <a:endParaRPr lang="en-US" altLang="zh-CN" dirty="0"/>
          </a:p>
          <a:p>
            <a:pPr marL="342900" indent="-342900">
              <a:spcBef>
                <a:spcPct val="20000"/>
              </a:spcBef>
            </a:pPr>
            <a:r>
              <a:rPr lang="zh-CN" altLang="en-US" sz="1800" dirty="0" smtClean="0">
                <a:ea typeface="SimSun" pitchFamily="2" charset="-122"/>
              </a:rPr>
              <a:t>     </a:t>
            </a:r>
            <a:endParaRPr lang="zh-CN" altLang="en-US" sz="1800" dirty="0">
              <a:ea typeface="SimSun" pitchFamily="2" charset="-122"/>
            </a:endParaRPr>
          </a:p>
        </p:txBody>
      </p:sp>
      <p:graphicFrame>
        <p:nvGraphicFramePr>
          <p:cNvPr id="20486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914400" y="990600"/>
          <a:ext cx="1255712" cy="800100"/>
        </p:xfrm>
        <a:graphic>
          <a:graphicData uri="http://schemas.openxmlformats.org/presentationml/2006/ole">
            <p:oleObj spid="_x0000_s4099" name="Clip" r:id="rId3" imgW="4829242" imgH="3076703" progId="">
              <p:embed/>
            </p:oleObj>
          </a:graphicData>
        </a:graphic>
      </p:graphicFrame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2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2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object 4"/>
          <p:cNvSpPr>
            <a:spLocks noChangeArrowheads="1"/>
          </p:cNvSpPr>
          <p:nvPr/>
        </p:nvSpPr>
        <p:spPr bwMode="auto">
          <a:xfrm>
            <a:off x="1676400" y="228600"/>
            <a:ext cx="5086350" cy="6794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dirty="0" smtClean="0"/>
              <a:t>          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ort </a:t>
            </a:r>
            <a:endParaRPr lang="en-US" dirty="0"/>
          </a:p>
        </p:txBody>
      </p:sp>
      <p:sp>
        <p:nvSpPr>
          <p:cNvPr id="6160" name="object 16"/>
          <p:cNvSpPr>
            <a:spLocks/>
          </p:cNvSpPr>
          <p:nvPr/>
        </p:nvSpPr>
        <p:spPr bwMode="auto">
          <a:xfrm>
            <a:off x="4702175" y="1639888"/>
            <a:ext cx="168275" cy="266700"/>
          </a:xfrm>
          <a:custGeom>
            <a:avLst/>
            <a:gdLst/>
            <a:ahLst/>
            <a:cxnLst>
              <a:cxn ang="0">
                <a:pos x="96652" y="0"/>
              </a:cxn>
              <a:cxn ang="0">
                <a:pos x="108844" y="1402"/>
              </a:cxn>
              <a:cxn ang="0">
                <a:pos x="140086" y="10546"/>
              </a:cxn>
              <a:cxn ang="0">
                <a:pos x="146822" y="14081"/>
              </a:cxn>
              <a:cxn ang="0">
                <a:pos x="149473" y="16763"/>
              </a:cxn>
              <a:cxn ang="0">
                <a:pos x="152399" y="23987"/>
              </a:cxn>
              <a:cxn ang="0">
                <a:pos x="152765" y="28315"/>
              </a:cxn>
              <a:cxn ang="0">
                <a:pos x="152918" y="33527"/>
              </a:cxn>
              <a:cxn ang="0">
                <a:pos x="152918" y="40751"/>
              </a:cxn>
              <a:cxn ang="0">
                <a:pos x="152643" y="46603"/>
              </a:cxn>
              <a:cxn ang="0">
                <a:pos x="152156" y="51419"/>
              </a:cxn>
              <a:cxn ang="0">
                <a:pos x="151241" y="54863"/>
              </a:cxn>
              <a:cxn ang="0">
                <a:pos x="149717" y="57028"/>
              </a:cxn>
              <a:cxn ang="0">
                <a:pos x="147706" y="58155"/>
              </a:cxn>
              <a:cxn ang="0">
                <a:pos x="144779" y="58155"/>
              </a:cxn>
              <a:cxn ang="0">
                <a:pos x="139202" y="55351"/>
              </a:cxn>
              <a:cxn ang="0">
                <a:pos x="98663" y="40629"/>
              </a:cxn>
              <a:cxn ang="0">
                <a:pos x="85709" y="40629"/>
              </a:cxn>
              <a:cxn ang="0">
                <a:pos x="57393" y="68305"/>
              </a:cxn>
              <a:cxn ang="0">
                <a:pos x="58917" y="78973"/>
              </a:cxn>
              <a:cxn ang="0">
                <a:pos x="65135" y="87233"/>
              </a:cxn>
              <a:cxn ang="0">
                <a:pos x="74554" y="94213"/>
              </a:cxn>
              <a:cxn ang="0">
                <a:pos x="85709" y="100583"/>
              </a:cxn>
              <a:cxn ang="0">
                <a:pos x="98938" y="106161"/>
              </a:cxn>
              <a:cxn ang="0">
                <a:pos x="112654" y="112379"/>
              </a:cxn>
              <a:cxn ang="0">
                <a:pos x="150632" y="137800"/>
              </a:cxn>
              <a:cxn ang="0">
                <a:pos x="167049" y="196685"/>
              </a:cxn>
              <a:cxn ang="0">
                <a:pos x="112278" y="260139"/>
              </a:cxn>
              <a:cxn ang="0">
                <a:pos x="60779" y="265675"/>
              </a:cxn>
              <a:cxn ang="0">
                <a:pos x="40385" y="262493"/>
              </a:cxn>
              <a:cxn ang="0">
                <a:pos x="27797" y="258683"/>
              </a:cxn>
              <a:cxn ang="0">
                <a:pos x="0" y="231007"/>
              </a:cxn>
              <a:cxn ang="0">
                <a:pos x="0" y="220705"/>
              </a:cxn>
              <a:cxn ang="0">
                <a:pos x="7498" y="203057"/>
              </a:cxn>
              <a:cxn ang="0">
                <a:pos x="11948" y="204094"/>
              </a:cxn>
              <a:cxn ang="0">
                <a:pos x="18806" y="208513"/>
              </a:cxn>
              <a:cxn ang="0">
                <a:pos x="28437" y="213481"/>
              </a:cxn>
              <a:cxn ang="0">
                <a:pos x="39989" y="218572"/>
              </a:cxn>
              <a:cxn ang="0">
                <a:pos x="59112" y="223222"/>
              </a:cxn>
              <a:cxn ang="0">
                <a:pos x="79247" y="224027"/>
              </a:cxn>
              <a:cxn ang="0">
                <a:pos x="113659" y="196321"/>
              </a:cxn>
              <a:cxn ang="0">
                <a:pos x="113659" y="185409"/>
              </a:cxn>
              <a:cxn ang="0">
                <a:pos x="79004" y="156088"/>
              </a:cxn>
              <a:cxn ang="0">
                <a:pos x="65897" y="150113"/>
              </a:cxn>
              <a:cxn ang="0">
                <a:pos x="52059" y="143743"/>
              </a:cxn>
              <a:cxn ang="0">
                <a:pos x="16367" y="116067"/>
              </a:cxn>
              <a:cxn ang="0">
                <a:pos x="9143" y="101711"/>
              </a:cxn>
              <a:cxn ang="0">
                <a:pos x="4373" y="77092"/>
              </a:cxn>
              <a:cxn ang="0">
                <a:pos x="22048" y="25707"/>
              </a:cxn>
              <a:cxn ang="0">
                <a:pos x="89079" y="8"/>
              </a:cxn>
            </a:cxnLst>
            <a:rect l="0" t="0" r="r" b="b"/>
            <a:pathLst>
              <a:path w="168275" h="266700">
                <a:moveTo>
                  <a:pt x="90556" y="0"/>
                </a:moveTo>
                <a:lnTo>
                  <a:pt x="96652" y="0"/>
                </a:lnTo>
                <a:lnTo>
                  <a:pt x="102748" y="365"/>
                </a:lnTo>
                <a:lnTo>
                  <a:pt x="108844" y="1402"/>
                </a:lnTo>
                <a:lnTo>
                  <a:pt x="114940" y="2285"/>
                </a:lnTo>
                <a:lnTo>
                  <a:pt x="140086" y="10546"/>
                </a:lnTo>
                <a:lnTo>
                  <a:pt x="144139" y="12435"/>
                </a:lnTo>
                <a:lnTo>
                  <a:pt x="146822" y="14081"/>
                </a:lnTo>
                <a:lnTo>
                  <a:pt x="148193" y="15483"/>
                </a:lnTo>
                <a:lnTo>
                  <a:pt x="149473" y="16763"/>
                </a:lnTo>
                <a:lnTo>
                  <a:pt x="152003" y="22463"/>
                </a:lnTo>
                <a:lnTo>
                  <a:pt x="152399" y="23987"/>
                </a:lnTo>
                <a:lnTo>
                  <a:pt x="152643" y="25907"/>
                </a:lnTo>
                <a:lnTo>
                  <a:pt x="152765" y="28315"/>
                </a:lnTo>
                <a:lnTo>
                  <a:pt x="152918" y="30601"/>
                </a:lnTo>
                <a:lnTo>
                  <a:pt x="152918" y="33527"/>
                </a:lnTo>
                <a:lnTo>
                  <a:pt x="152918" y="36941"/>
                </a:lnTo>
                <a:lnTo>
                  <a:pt x="152918" y="40751"/>
                </a:lnTo>
                <a:lnTo>
                  <a:pt x="152918" y="43921"/>
                </a:lnTo>
                <a:lnTo>
                  <a:pt x="152643" y="46603"/>
                </a:lnTo>
                <a:lnTo>
                  <a:pt x="152521" y="49255"/>
                </a:lnTo>
                <a:lnTo>
                  <a:pt x="152156" y="51419"/>
                </a:lnTo>
                <a:lnTo>
                  <a:pt x="151637" y="53218"/>
                </a:lnTo>
                <a:lnTo>
                  <a:pt x="151241" y="54863"/>
                </a:lnTo>
                <a:lnTo>
                  <a:pt x="150479" y="56113"/>
                </a:lnTo>
                <a:lnTo>
                  <a:pt x="149717" y="57028"/>
                </a:lnTo>
                <a:lnTo>
                  <a:pt x="148833" y="57790"/>
                </a:lnTo>
                <a:lnTo>
                  <a:pt x="147706" y="58155"/>
                </a:lnTo>
                <a:lnTo>
                  <a:pt x="146182" y="58155"/>
                </a:lnTo>
                <a:lnTo>
                  <a:pt x="144779" y="58155"/>
                </a:lnTo>
                <a:lnTo>
                  <a:pt x="142493" y="57271"/>
                </a:lnTo>
                <a:lnTo>
                  <a:pt x="139202" y="55351"/>
                </a:lnTo>
                <a:lnTo>
                  <a:pt x="136001" y="53583"/>
                </a:lnTo>
                <a:lnTo>
                  <a:pt x="98663" y="40629"/>
                </a:lnTo>
                <a:lnTo>
                  <a:pt x="91318" y="40629"/>
                </a:lnTo>
                <a:lnTo>
                  <a:pt x="85709" y="40629"/>
                </a:lnTo>
                <a:lnTo>
                  <a:pt x="57393" y="64495"/>
                </a:lnTo>
                <a:lnTo>
                  <a:pt x="57393" y="68305"/>
                </a:lnTo>
                <a:lnTo>
                  <a:pt x="57393" y="74035"/>
                </a:lnTo>
                <a:lnTo>
                  <a:pt x="58917" y="78973"/>
                </a:lnTo>
                <a:lnTo>
                  <a:pt x="62087" y="83057"/>
                </a:lnTo>
                <a:lnTo>
                  <a:pt x="65135" y="87233"/>
                </a:lnTo>
                <a:lnTo>
                  <a:pt x="69341" y="90921"/>
                </a:lnTo>
                <a:lnTo>
                  <a:pt x="74554" y="94213"/>
                </a:lnTo>
                <a:lnTo>
                  <a:pt x="79766" y="97535"/>
                </a:lnTo>
                <a:lnTo>
                  <a:pt x="85709" y="100583"/>
                </a:lnTo>
                <a:lnTo>
                  <a:pt x="92323" y="103357"/>
                </a:lnTo>
                <a:lnTo>
                  <a:pt x="98938" y="106161"/>
                </a:lnTo>
                <a:lnTo>
                  <a:pt x="105796" y="109209"/>
                </a:lnTo>
                <a:lnTo>
                  <a:pt x="112654" y="112379"/>
                </a:lnTo>
                <a:lnTo>
                  <a:pt x="119512" y="115549"/>
                </a:lnTo>
                <a:lnTo>
                  <a:pt x="150632" y="137800"/>
                </a:lnTo>
                <a:lnTo>
                  <a:pt x="167858" y="182351"/>
                </a:lnTo>
                <a:lnTo>
                  <a:pt x="167049" y="196685"/>
                </a:lnTo>
                <a:lnTo>
                  <a:pt x="145536" y="240574"/>
                </a:lnTo>
                <a:lnTo>
                  <a:pt x="112278" y="260139"/>
                </a:lnTo>
                <a:lnTo>
                  <a:pt x="74608" y="266168"/>
                </a:lnTo>
                <a:lnTo>
                  <a:pt x="60779" y="265675"/>
                </a:lnTo>
                <a:lnTo>
                  <a:pt x="49116" y="264216"/>
                </a:lnTo>
                <a:lnTo>
                  <a:pt x="40385" y="262493"/>
                </a:lnTo>
                <a:lnTo>
                  <a:pt x="33649" y="260847"/>
                </a:lnTo>
                <a:lnTo>
                  <a:pt x="27797" y="258683"/>
                </a:lnTo>
                <a:lnTo>
                  <a:pt x="21976" y="256672"/>
                </a:lnTo>
                <a:lnTo>
                  <a:pt x="0" y="231007"/>
                </a:lnTo>
                <a:lnTo>
                  <a:pt x="0" y="224911"/>
                </a:lnTo>
                <a:lnTo>
                  <a:pt x="0" y="220705"/>
                </a:lnTo>
                <a:lnTo>
                  <a:pt x="6217" y="203057"/>
                </a:lnTo>
                <a:lnTo>
                  <a:pt x="7498" y="203057"/>
                </a:lnTo>
                <a:lnTo>
                  <a:pt x="9387" y="203057"/>
                </a:lnTo>
                <a:lnTo>
                  <a:pt x="11948" y="204094"/>
                </a:lnTo>
                <a:lnTo>
                  <a:pt x="15361" y="206227"/>
                </a:lnTo>
                <a:lnTo>
                  <a:pt x="18806" y="208513"/>
                </a:lnTo>
                <a:lnTo>
                  <a:pt x="23103" y="210952"/>
                </a:lnTo>
                <a:lnTo>
                  <a:pt x="28437" y="213481"/>
                </a:lnTo>
                <a:lnTo>
                  <a:pt x="33649" y="216133"/>
                </a:lnTo>
                <a:lnTo>
                  <a:pt x="39989" y="218572"/>
                </a:lnTo>
                <a:lnTo>
                  <a:pt x="47365" y="220858"/>
                </a:lnTo>
                <a:lnTo>
                  <a:pt x="59112" y="223222"/>
                </a:lnTo>
                <a:lnTo>
                  <a:pt x="72527" y="224027"/>
                </a:lnTo>
                <a:lnTo>
                  <a:pt x="79247" y="224027"/>
                </a:lnTo>
                <a:lnTo>
                  <a:pt x="84947" y="223265"/>
                </a:lnTo>
                <a:lnTo>
                  <a:pt x="113659" y="196321"/>
                </a:lnTo>
                <a:lnTo>
                  <a:pt x="113659" y="191261"/>
                </a:lnTo>
                <a:lnTo>
                  <a:pt x="113659" y="185409"/>
                </a:lnTo>
                <a:lnTo>
                  <a:pt x="85587" y="158861"/>
                </a:lnTo>
                <a:lnTo>
                  <a:pt x="79004" y="156088"/>
                </a:lnTo>
                <a:lnTo>
                  <a:pt x="72511" y="153161"/>
                </a:lnTo>
                <a:lnTo>
                  <a:pt x="65897" y="150113"/>
                </a:lnTo>
                <a:lnTo>
                  <a:pt x="58917" y="146944"/>
                </a:lnTo>
                <a:lnTo>
                  <a:pt x="52059" y="143743"/>
                </a:lnTo>
                <a:lnTo>
                  <a:pt x="21579" y="121645"/>
                </a:lnTo>
                <a:lnTo>
                  <a:pt x="16367" y="116067"/>
                </a:lnTo>
                <a:lnTo>
                  <a:pt x="12313" y="109331"/>
                </a:lnTo>
                <a:lnTo>
                  <a:pt x="9143" y="101711"/>
                </a:lnTo>
                <a:lnTo>
                  <a:pt x="5790" y="90329"/>
                </a:lnTo>
                <a:lnTo>
                  <a:pt x="4373" y="77092"/>
                </a:lnTo>
                <a:lnTo>
                  <a:pt x="5182" y="62483"/>
                </a:lnTo>
                <a:lnTo>
                  <a:pt x="22048" y="25707"/>
                </a:lnTo>
                <a:lnTo>
                  <a:pt x="65579" y="2713"/>
                </a:lnTo>
                <a:lnTo>
                  <a:pt x="89079" y="8"/>
                </a:lnTo>
                <a:lnTo>
                  <a:pt x="90556" y="0"/>
                </a:lnTo>
                <a:close/>
              </a:path>
            </a:pathLst>
          </a:custGeom>
          <a:noFill/>
          <a:ln w="12191">
            <a:solidFill>
              <a:srgbClr val="F4F6F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4" name="object 20"/>
          <p:cNvSpPr>
            <a:spLocks noChangeArrowheads="1"/>
          </p:cNvSpPr>
          <p:nvPr/>
        </p:nvSpPr>
        <p:spPr bwMode="auto">
          <a:xfrm>
            <a:off x="762000" y="838200"/>
            <a:ext cx="7696200" cy="5715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v"/>
              <a:tabLst>
                <a:tab pos="63500" algn="l"/>
              </a:tabLst>
              <a:defRPr/>
            </a:pPr>
            <a:endParaRPr lang="en-US" altLang="zh-CN" b="1" dirty="0" smtClean="0">
              <a:solidFill>
                <a:srgbClr val="0070C0"/>
              </a:solidFill>
              <a:ea typeface="SimSun" pitchFamily="2" charset="-122"/>
            </a:endParaRP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tabLst>
                <a:tab pos="63500" algn="l"/>
              </a:tabLst>
              <a:defRPr/>
            </a:pPr>
            <a:endParaRPr lang="zh-CN" altLang="en-US" dirty="0" smtClean="0">
              <a:solidFill>
                <a:srgbClr val="0070C0"/>
              </a:solidFill>
              <a:ea typeface="SimSun" pitchFamily="2" charset="-122"/>
            </a:endParaRPr>
          </a:p>
        </p:txBody>
      </p:sp>
      <p:sp>
        <p:nvSpPr>
          <p:cNvPr id="6175" name="object 31"/>
          <p:cNvSpPr>
            <a:spLocks noChangeArrowheads="1"/>
          </p:cNvSpPr>
          <p:nvPr/>
        </p:nvSpPr>
        <p:spPr bwMode="auto">
          <a:xfrm>
            <a:off x="6194425" y="2592388"/>
            <a:ext cx="625475" cy="8985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9" name="object 35"/>
          <p:cNvSpPr>
            <a:spLocks noChangeArrowheads="1"/>
          </p:cNvSpPr>
          <p:nvPr/>
        </p:nvSpPr>
        <p:spPr bwMode="auto">
          <a:xfrm>
            <a:off x="5973763" y="3079750"/>
            <a:ext cx="625475" cy="900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1" name="object 37"/>
          <p:cNvSpPr>
            <a:spLocks noChangeArrowheads="1"/>
          </p:cNvSpPr>
          <p:nvPr/>
        </p:nvSpPr>
        <p:spPr bwMode="auto">
          <a:xfrm>
            <a:off x="4344988" y="3567113"/>
            <a:ext cx="623887" cy="9001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3" name="object 39"/>
          <p:cNvSpPr>
            <a:spLocks noChangeArrowheads="1"/>
          </p:cNvSpPr>
          <p:nvPr/>
        </p:nvSpPr>
        <p:spPr bwMode="auto">
          <a:xfrm>
            <a:off x="6672263" y="3567113"/>
            <a:ext cx="623887" cy="9001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5" name="object 41"/>
          <p:cNvSpPr>
            <a:spLocks noChangeArrowheads="1"/>
          </p:cNvSpPr>
          <p:nvPr/>
        </p:nvSpPr>
        <p:spPr bwMode="auto">
          <a:xfrm>
            <a:off x="4648200" y="4114800"/>
            <a:ext cx="622300" cy="8985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7" name="object 43"/>
          <p:cNvSpPr>
            <a:spLocks noChangeArrowheads="1"/>
          </p:cNvSpPr>
          <p:nvPr/>
        </p:nvSpPr>
        <p:spPr bwMode="auto">
          <a:xfrm>
            <a:off x="6300788" y="4056063"/>
            <a:ext cx="623887" cy="8985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1" name="object 47"/>
          <p:cNvSpPr>
            <a:spLocks noChangeArrowheads="1"/>
          </p:cNvSpPr>
          <p:nvPr/>
        </p:nvSpPr>
        <p:spPr bwMode="auto">
          <a:xfrm>
            <a:off x="5329238" y="5030788"/>
            <a:ext cx="625475" cy="8985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3" name="object 49"/>
          <p:cNvSpPr>
            <a:spLocks/>
          </p:cNvSpPr>
          <p:nvPr/>
        </p:nvSpPr>
        <p:spPr bwMode="auto">
          <a:xfrm>
            <a:off x="1262063" y="6402388"/>
            <a:ext cx="788193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881935" y="0"/>
              </a:cxn>
            </a:cxnLst>
            <a:rect l="0" t="0" r="r" b="b"/>
            <a:pathLst>
              <a:path w="7882255">
                <a:moveTo>
                  <a:pt x="0" y="0"/>
                </a:moveTo>
                <a:lnTo>
                  <a:pt x="7881935" y="0"/>
                </a:lnTo>
              </a:path>
            </a:pathLst>
          </a:custGeom>
          <a:noFill/>
          <a:ln w="9524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" name="object 10"/>
          <p:cNvSpPr txBox="1"/>
          <p:nvPr/>
        </p:nvSpPr>
        <p:spPr>
          <a:xfrm>
            <a:off x="2514600" y="2286000"/>
            <a:ext cx="4876800" cy="1969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r>
              <a:rPr lang="en-US" sz="2000" dirty="0" smtClean="0">
                <a:solidFill>
                  <a:srgbClr val="0070C0"/>
                </a:solidFill>
                <a:latin typeface="Wingdings"/>
                <a:cs typeface="Wingdings"/>
              </a:rPr>
              <a:t> </a:t>
            </a:r>
            <a:endParaRPr b="1">
              <a:solidFill>
                <a:srgbClr val="0070C0"/>
              </a:solidFill>
              <a:latin typeface="Calibri" pitchFamily="34" charset="0"/>
              <a:cs typeface="Calibri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  <a:defRPr/>
            </a:pPr>
            <a:endParaRPr b="1">
              <a:solidFill>
                <a:srgbClr val="0070C0"/>
              </a:solidFill>
              <a:latin typeface="Calibri" pitchFamily="34" charset="0"/>
              <a:cs typeface="Calibri"/>
            </a:endParaRPr>
          </a:p>
        </p:txBody>
      </p:sp>
      <p:pic>
        <p:nvPicPr>
          <p:cNvPr id="395266" name="Picture 2" descr="C:\Users\acer\Desktop\M6x1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4400" y="838200"/>
            <a:ext cx="7924800" cy="5410200"/>
          </a:xfrm>
          <a:prstGeom prst="rect">
            <a:avLst/>
          </a:prstGeom>
          <a:noFill/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A6881ED-308F-4EE4-A104-D324B65C4417}" type="slidenum">
              <a:rPr lang="zh-CN" altLang="en-US"/>
              <a:pPr/>
              <a:t>6</a:t>
            </a:fld>
            <a:endParaRPr lang="en-US" altLang="zh-CN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066800" y="1828800"/>
            <a:ext cx="6781800" cy="457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/>
            <a:endParaRPr lang="en-US" altLang="zh-CN" sz="1800" dirty="0"/>
          </a:p>
          <a:p>
            <a:pPr marL="342900" indent="-342900"/>
            <a:r>
              <a:rPr lang="zh-CN" altLang="en-US" sz="1800" dirty="0"/>
              <a:t>    </a:t>
            </a:r>
            <a:endParaRPr lang="en-US" altLang="zh-CN" sz="1800" dirty="0"/>
          </a:p>
          <a:p>
            <a:pPr marL="342900" indent="-342900"/>
            <a:r>
              <a:rPr lang="en-US" altLang="zh-CN" sz="2800" b="1" dirty="0" smtClean="0">
                <a:solidFill>
                  <a:srgbClr val="0000CC"/>
                </a:solidFill>
              </a:rPr>
              <a:t>                    Second </a:t>
            </a:r>
            <a:r>
              <a:rPr lang="en-US" altLang="zh-CN" sz="2800" b="1" dirty="0">
                <a:solidFill>
                  <a:srgbClr val="0000CC"/>
                </a:solidFill>
              </a:rPr>
              <a:t>S:  </a:t>
            </a:r>
            <a:r>
              <a:rPr lang="en-US" altLang="zh-CN" sz="2800" b="1" dirty="0">
                <a:solidFill>
                  <a:srgbClr val="FF0000"/>
                </a:solidFill>
              </a:rPr>
              <a:t>S</a:t>
            </a:r>
            <a:r>
              <a:rPr lang="en-US" altLang="zh-CN" sz="2800" b="1" dirty="0">
                <a:solidFill>
                  <a:srgbClr val="0000CC"/>
                </a:solidFill>
              </a:rPr>
              <a:t>et In </a:t>
            </a:r>
            <a:r>
              <a:rPr lang="en-US" altLang="zh-CN" sz="2800" b="1" dirty="0" smtClean="0">
                <a:solidFill>
                  <a:srgbClr val="0000CC"/>
                </a:solidFill>
              </a:rPr>
              <a:t>Order</a:t>
            </a:r>
          </a:p>
          <a:p>
            <a:pPr marL="342900" indent="-342900"/>
            <a:endParaRPr lang="en-US" altLang="zh-CN" sz="2800" b="1" dirty="0" smtClean="0">
              <a:solidFill>
                <a:srgbClr val="0000CC"/>
              </a:solidFill>
            </a:endParaRPr>
          </a:p>
          <a:p>
            <a:pPr marL="342900" indent="-342900"/>
            <a:r>
              <a:rPr lang="en-US" altLang="zh-CN" sz="2800" b="1" dirty="0" smtClean="0">
                <a:solidFill>
                  <a:srgbClr val="0000CC"/>
                </a:solidFill>
              </a:rPr>
              <a:t>    </a:t>
            </a:r>
          </a:p>
          <a:p>
            <a:pPr marL="342900" indent="-342900"/>
            <a:r>
              <a:rPr lang="en-US" altLang="zh-CN" dirty="0" smtClean="0">
                <a:solidFill>
                  <a:srgbClr val="0000CC"/>
                </a:solidFill>
                <a:latin typeface="Calibri" pitchFamily="34" charset="0"/>
              </a:rPr>
              <a:t>    </a:t>
            </a:r>
            <a:r>
              <a:rPr lang="en-US" altLang="zh-CN" dirty="0">
                <a:solidFill>
                  <a:srgbClr val="0000CC"/>
                </a:solidFill>
                <a:latin typeface="Calibri" pitchFamily="34" charset="0"/>
              </a:rPr>
              <a:t>A place for everything and everything in its place. </a:t>
            </a:r>
          </a:p>
          <a:p>
            <a:pPr marL="342900" indent="-342900"/>
            <a:r>
              <a:rPr lang="zh-CN" altLang="en-US" sz="1800" dirty="0">
                <a:solidFill>
                  <a:srgbClr val="0000CC"/>
                </a:solidFill>
              </a:rPr>
              <a:t>     </a:t>
            </a:r>
            <a:endParaRPr lang="en-US" altLang="zh-CN" sz="1800" dirty="0">
              <a:solidFill>
                <a:srgbClr val="0000CC"/>
              </a:solidFill>
            </a:endParaRPr>
          </a:p>
          <a:p>
            <a:pPr marL="342900" indent="-342900"/>
            <a:endParaRPr lang="zh-CN" altLang="en-US" sz="1800" dirty="0">
              <a:ea typeface="SimSun" pitchFamily="2" charset="-122"/>
            </a:endParaRPr>
          </a:p>
        </p:txBody>
      </p:sp>
      <p:graphicFrame>
        <p:nvGraphicFramePr>
          <p:cNvPr id="20489" name="Object 8">
            <a:hlinkClick r:id="" action="ppaction://ole?verb=0"/>
          </p:cNvPr>
          <p:cNvGraphicFramePr>
            <a:graphicFrameLocks/>
          </p:cNvGraphicFramePr>
          <p:nvPr/>
        </p:nvGraphicFramePr>
        <p:xfrm>
          <a:off x="838200" y="914400"/>
          <a:ext cx="1028700" cy="819150"/>
        </p:xfrm>
        <a:graphic>
          <a:graphicData uri="http://schemas.openxmlformats.org/presentationml/2006/ole">
            <p:oleObj spid="_x0000_s398342" name="Clip" r:id="rId3" imgW="3709988" imgH="2963863" progId="">
              <p:embed/>
            </p:oleObj>
          </a:graphicData>
        </a:graphic>
      </p:graphicFrame>
      <p:sp>
        <p:nvSpPr>
          <p:cNvPr id="11" name="object 4"/>
          <p:cNvSpPr>
            <a:spLocks noChangeArrowheads="1"/>
          </p:cNvSpPr>
          <p:nvPr/>
        </p:nvSpPr>
        <p:spPr bwMode="auto">
          <a:xfrm>
            <a:off x="2438400" y="0"/>
            <a:ext cx="5086350" cy="679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object 5"/>
          <p:cNvSpPr>
            <a:spLocks noChangeArrowheads="1"/>
          </p:cNvSpPr>
          <p:nvPr/>
        </p:nvSpPr>
        <p:spPr bwMode="auto">
          <a:xfrm>
            <a:off x="2819400" y="0"/>
            <a:ext cx="4572000" cy="457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0070C0"/>
                </a:solidFill>
                <a:latin typeface="Calibri" pitchFamily="34" charset="0"/>
              </a:rPr>
              <a:t>                          2.2 </a:t>
            </a:r>
            <a:endParaRPr lang="en-US" b="1" dirty="0">
              <a:solidFill>
                <a:srgbClr val="0070C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object 4"/>
          <p:cNvSpPr>
            <a:spLocks noChangeArrowheads="1"/>
          </p:cNvSpPr>
          <p:nvPr/>
        </p:nvSpPr>
        <p:spPr bwMode="auto">
          <a:xfrm>
            <a:off x="1676400" y="228600"/>
            <a:ext cx="5086350" cy="6794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dirty="0" smtClean="0"/>
              <a:t>                         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0000CC"/>
                </a:solidFill>
              </a:rPr>
              <a:t>et in Order  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160" name="object 16"/>
          <p:cNvSpPr>
            <a:spLocks/>
          </p:cNvSpPr>
          <p:nvPr/>
        </p:nvSpPr>
        <p:spPr bwMode="auto">
          <a:xfrm>
            <a:off x="4702175" y="1639888"/>
            <a:ext cx="168275" cy="266700"/>
          </a:xfrm>
          <a:custGeom>
            <a:avLst/>
            <a:gdLst/>
            <a:ahLst/>
            <a:cxnLst>
              <a:cxn ang="0">
                <a:pos x="96652" y="0"/>
              </a:cxn>
              <a:cxn ang="0">
                <a:pos x="108844" y="1402"/>
              </a:cxn>
              <a:cxn ang="0">
                <a:pos x="140086" y="10546"/>
              </a:cxn>
              <a:cxn ang="0">
                <a:pos x="146822" y="14081"/>
              </a:cxn>
              <a:cxn ang="0">
                <a:pos x="149473" y="16763"/>
              </a:cxn>
              <a:cxn ang="0">
                <a:pos x="152399" y="23987"/>
              </a:cxn>
              <a:cxn ang="0">
                <a:pos x="152765" y="28315"/>
              </a:cxn>
              <a:cxn ang="0">
                <a:pos x="152918" y="33527"/>
              </a:cxn>
              <a:cxn ang="0">
                <a:pos x="152918" y="40751"/>
              </a:cxn>
              <a:cxn ang="0">
                <a:pos x="152643" y="46603"/>
              </a:cxn>
              <a:cxn ang="0">
                <a:pos x="152156" y="51419"/>
              </a:cxn>
              <a:cxn ang="0">
                <a:pos x="151241" y="54863"/>
              </a:cxn>
              <a:cxn ang="0">
                <a:pos x="149717" y="57028"/>
              </a:cxn>
              <a:cxn ang="0">
                <a:pos x="147706" y="58155"/>
              </a:cxn>
              <a:cxn ang="0">
                <a:pos x="144779" y="58155"/>
              </a:cxn>
              <a:cxn ang="0">
                <a:pos x="139202" y="55351"/>
              </a:cxn>
              <a:cxn ang="0">
                <a:pos x="98663" y="40629"/>
              </a:cxn>
              <a:cxn ang="0">
                <a:pos x="85709" y="40629"/>
              </a:cxn>
              <a:cxn ang="0">
                <a:pos x="57393" y="68305"/>
              </a:cxn>
              <a:cxn ang="0">
                <a:pos x="58917" y="78973"/>
              </a:cxn>
              <a:cxn ang="0">
                <a:pos x="65135" y="87233"/>
              </a:cxn>
              <a:cxn ang="0">
                <a:pos x="74554" y="94213"/>
              </a:cxn>
              <a:cxn ang="0">
                <a:pos x="85709" y="100583"/>
              </a:cxn>
              <a:cxn ang="0">
                <a:pos x="98938" y="106161"/>
              </a:cxn>
              <a:cxn ang="0">
                <a:pos x="112654" y="112379"/>
              </a:cxn>
              <a:cxn ang="0">
                <a:pos x="150632" y="137800"/>
              </a:cxn>
              <a:cxn ang="0">
                <a:pos x="167049" y="196685"/>
              </a:cxn>
              <a:cxn ang="0">
                <a:pos x="112278" y="260139"/>
              </a:cxn>
              <a:cxn ang="0">
                <a:pos x="60779" y="265675"/>
              </a:cxn>
              <a:cxn ang="0">
                <a:pos x="40385" y="262493"/>
              </a:cxn>
              <a:cxn ang="0">
                <a:pos x="27797" y="258683"/>
              </a:cxn>
              <a:cxn ang="0">
                <a:pos x="0" y="231007"/>
              </a:cxn>
              <a:cxn ang="0">
                <a:pos x="0" y="220705"/>
              </a:cxn>
              <a:cxn ang="0">
                <a:pos x="7498" y="203057"/>
              </a:cxn>
              <a:cxn ang="0">
                <a:pos x="11948" y="204094"/>
              </a:cxn>
              <a:cxn ang="0">
                <a:pos x="18806" y="208513"/>
              </a:cxn>
              <a:cxn ang="0">
                <a:pos x="28437" y="213481"/>
              </a:cxn>
              <a:cxn ang="0">
                <a:pos x="39989" y="218572"/>
              </a:cxn>
              <a:cxn ang="0">
                <a:pos x="59112" y="223222"/>
              </a:cxn>
              <a:cxn ang="0">
                <a:pos x="79247" y="224027"/>
              </a:cxn>
              <a:cxn ang="0">
                <a:pos x="113659" y="196321"/>
              </a:cxn>
              <a:cxn ang="0">
                <a:pos x="113659" y="185409"/>
              </a:cxn>
              <a:cxn ang="0">
                <a:pos x="79004" y="156088"/>
              </a:cxn>
              <a:cxn ang="0">
                <a:pos x="65897" y="150113"/>
              </a:cxn>
              <a:cxn ang="0">
                <a:pos x="52059" y="143743"/>
              </a:cxn>
              <a:cxn ang="0">
                <a:pos x="16367" y="116067"/>
              </a:cxn>
              <a:cxn ang="0">
                <a:pos x="9143" y="101711"/>
              </a:cxn>
              <a:cxn ang="0">
                <a:pos x="4373" y="77092"/>
              </a:cxn>
              <a:cxn ang="0">
                <a:pos x="22048" y="25707"/>
              </a:cxn>
              <a:cxn ang="0">
                <a:pos x="89079" y="8"/>
              </a:cxn>
            </a:cxnLst>
            <a:rect l="0" t="0" r="r" b="b"/>
            <a:pathLst>
              <a:path w="168275" h="266700">
                <a:moveTo>
                  <a:pt x="90556" y="0"/>
                </a:moveTo>
                <a:lnTo>
                  <a:pt x="96652" y="0"/>
                </a:lnTo>
                <a:lnTo>
                  <a:pt x="102748" y="365"/>
                </a:lnTo>
                <a:lnTo>
                  <a:pt x="108844" y="1402"/>
                </a:lnTo>
                <a:lnTo>
                  <a:pt x="114940" y="2285"/>
                </a:lnTo>
                <a:lnTo>
                  <a:pt x="140086" y="10546"/>
                </a:lnTo>
                <a:lnTo>
                  <a:pt x="144139" y="12435"/>
                </a:lnTo>
                <a:lnTo>
                  <a:pt x="146822" y="14081"/>
                </a:lnTo>
                <a:lnTo>
                  <a:pt x="148193" y="15483"/>
                </a:lnTo>
                <a:lnTo>
                  <a:pt x="149473" y="16763"/>
                </a:lnTo>
                <a:lnTo>
                  <a:pt x="152003" y="22463"/>
                </a:lnTo>
                <a:lnTo>
                  <a:pt x="152399" y="23987"/>
                </a:lnTo>
                <a:lnTo>
                  <a:pt x="152643" y="25907"/>
                </a:lnTo>
                <a:lnTo>
                  <a:pt x="152765" y="28315"/>
                </a:lnTo>
                <a:lnTo>
                  <a:pt x="152918" y="30601"/>
                </a:lnTo>
                <a:lnTo>
                  <a:pt x="152918" y="33527"/>
                </a:lnTo>
                <a:lnTo>
                  <a:pt x="152918" y="36941"/>
                </a:lnTo>
                <a:lnTo>
                  <a:pt x="152918" y="40751"/>
                </a:lnTo>
                <a:lnTo>
                  <a:pt x="152918" y="43921"/>
                </a:lnTo>
                <a:lnTo>
                  <a:pt x="152643" y="46603"/>
                </a:lnTo>
                <a:lnTo>
                  <a:pt x="152521" y="49255"/>
                </a:lnTo>
                <a:lnTo>
                  <a:pt x="152156" y="51419"/>
                </a:lnTo>
                <a:lnTo>
                  <a:pt x="151637" y="53218"/>
                </a:lnTo>
                <a:lnTo>
                  <a:pt x="151241" y="54863"/>
                </a:lnTo>
                <a:lnTo>
                  <a:pt x="150479" y="56113"/>
                </a:lnTo>
                <a:lnTo>
                  <a:pt x="149717" y="57028"/>
                </a:lnTo>
                <a:lnTo>
                  <a:pt x="148833" y="57790"/>
                </a:lnTo>
                <a:lnTo>
                  <a:pt x="147706" y="58155"/>
                </a:lnTo>
                <a:lnTo>
                  <a:pt x="146182" y="58155"/>
                </a:lnTo>
                <a:lnTo>
                  <a:pt x="144779" y="58155"/>
                </a:lnTo>
                <a:lnTo>
                  <a:pt x="142493" y="57271"/>
                </a:lnTo>
                <a:lnTo>
                  <a:pt x="139202" y="55351"/>
                </a:lnTo>
                <a:lnTo>
                  <a:pt x="136001" y="53583"/>
                </a:lnTo>
                <a:lnTo>
                  <a:pt x="98663" y="40629"/>
                </a:lnTo>
                <a:lnTo>
                  <a:pt x="91318" y="40629"/>
                </a:lnTo>
                <a:lnTo>
                  <a:pt x="85709" y="40629"/>
                </a:lnTo>
                <a:lnTo>
                  <a:pt x="57393" y="64495"/>
                </a:lnTo>
                <a:lnTo>
                  <a:pt x="57393" y="68305"/>
                </a:lnTo>
                <a:lnTo>
                  <a:pt x="57393" y="74035"/>
                </a:lnTo>
                <a:lnTo>
                  <a:pt x="58917" y="78973"/>
                </a:lnTo>
                <a:lnTo>
                  <a:pt x="62087" y="83057"/>
                </a:lnTo>
                <a:lnTo>
                  <a:pt x="65135" y="87233"/>
                </a:lnTo>
                <a:lnTo>
                  <a:pt x="69341" y="90921"/>
                </a:lnTo>
                <a:lnTo>
                  <a:pt x="74554" y="94213"/>
                </a:lnTo>
                <a:lnTo>
                  <a:pt x="79766" y="97535"/>
                </a:lnTo>
                <a:lnTo>
                  <a:pt x="85709" y="100583"/>
                </a:lnTo>
                <a:lnTo>
                  <a:pt x="92323" y="103357"/>
                </a:lnTo>
                <a:lnTo>
                  <a:pt x="98938" y="106161"/>
                </a:lnTo>
                <a:lnTo>
                  <a:pt x="105796" y="109209"/>
                </a:lnTo>
                <a:lnTo>
                  <a:pt x="112654" y="112379"/>
                </a:lnTo>
                <a:lnTo>
                  <a:pt x="119512" y="115549"/>
                </a:lnTo>
                <a:lnTo>
                  <a:pt x="150632" y="137800"/>
                </a:lnTo>
                <a:lnTo>
                  <a:pt x="167858" y="182351"/>
                </a:lnTo>
                <a:lnTo>
                  <a:pt x="167049" y="196685"/>
                </a:lnTo>
                <a:lnTo>
                  <a:pt x="145536" y="240574"/>
                </a:lnTo>
                <a:lnTo>
                  <a:pt x="112278" y="260139"/>
                </a:lnTo>
                <a:lnTo>
                  <a:pt x="74608" y="266168"/>
                </a:lnTo>
                <a:lnTo>
                  <a:pt x="60779" y="265675"/>
                </a:lnTo>
                <a:lnTo>
                  <a:pt x="49116" y="264216"/>
                </a:lnTo>
                <a:lnTo>
                  <a:pt x="40385" y="262493"/>
                </a:lnTo>
                <a:lnTo>
                  <a:pt x="33649" y="260847"/>
                </a:lnTo>
                <a:lnTo>
                  <a:pt x="27797" y="258683"/>
                </a:lnTo>
                <a:lnTo>
                  <a:pt x="21976" y="256672"/>
                </a:lnTo>
                <a:lnTo>
                  <a:pt x="0" y="231007"/>
                </a:lnTo>
                <a:lnTo>
                  <a:pt x="0" y="224911"/>
                </a:lnTo>
                <a:lnTo>
                  <a:pt x="0" y="220705"/>
                </a:lnTo>
                <a:lnTo>
                  <a:pt x="6217" y="203057"/>
                </a:lnTo>
                <a:lnTo>
                  <a:pt x="7498" y="203057"/>
                </a:lnTo>
                <a:lnTo>
                  <a:pt x="9387" y="203057"/>
                </a:lnTo>
                <a:lnTo>
                  <a:pt x="11948" y="204094"/>
                </a:lnTo>
                <a:lnTo>
                  <a:pt x="15361" y="206227"/>
                </a:lnTo>
                <a:lnTo>
                  <a:pt x="18806" y="208513"/>
                </a:lnTo>
                <a:lnTo>
                  <a:pt x="23103" y="210952"/>
                </a:lnTo>
                <a:lnTo>
                  <a:pt x="28437" y="213481"/>
                </a:lnTo>
                <a:lnTo>
                  <a:pt x="33649" y="216133"/>
                </a:lnTo>
                <a:lnTo>
                  <a:pt x="39989" y="218572"/>
                </a:lnTo>
                <a:lnTo>
                  <a:pt x="47365" y="220858"/>
                </a:lnTo>
                <a:lnTo>
                  <a:pt x="59112" y="223222"/>
                </a:lnTo>
                <a:lnTo>
                  <a:pt x="72527" y="224027"/>
                </a:lnTo>
                <a:lnTo>
                  <a:pt x="79247" y="224027"/>
                </a:lnTo>
                <a:lnTo>
                  <a:pt x="84947" y="223265"/>
                </a:lnTo>
                <a:lnTo>
                  <a:pt x="113659" y="196321"/>
                </a:lnTo>
                <a:lnTo>
                  <a:pt x="113659" y="191261"/>
                </a:lnTo>
                <a:lnTo>
                  <a:pt x="113659" y="185409"/>
                </a:lnTo>
                <a:lnTo>
                  <a:pt x="85587" y="158861"/>
                </a:lnTo>
                <a:lnTo>
                  <a:pt x="79004" y="156088"/>
                </a:lnTo>
                <a:lnTo>
                  <a:pt x="72511" y="153161"/>
                </a:lnTo>
                <a:lnTo>
                  <a:pt x="65897" y="150113"/>
                </a:lnTo>
                <a:lnTo>
                  <a:pt x="58917" y="146944"/>
                </a:lnTo>
                <a:lnTo>
                  <a:pt x="52059" y="143743"/>
                </a:lnTo>
                <a:lnTo>
                  <a:pt x="21579" y="121645"/>
                </a:lnTo>
                <a:lnTo>
                  <a:pt x="16367" y="116067"/>
                </a:lnTo>
                <a:lnTo>
                  <a:pt x="12313" y="109331"/>
                </a:lnTo>
                <a:lnTo>
                  <a:pt x="9143" y="101711"/>
                </a:lnTo>
                <a:lnTo>
                  <a:pt x="5790" y="90329"/>
                </a:lnTo>
                <a:lnTo>
                  <a:pt x="4373" y="77092"/>
                </a:lnTo>
                <a:lnTo>
                  <a:pt x="5182" y="62483"/>
                </a:lnTo>
                <a:lnTo>
                  <a:pt x="22048" y="25707"/>
                </a:lnTo>
                <a:lnTo>
                  <a:pt x="65579" y="2713"/>
                </a:lnTo>
                <a:lnTo>
                  <a:pt x="89079" y="8"/>
                </a:lnTo>
                <a:lnTo>
                  <a:pt x="90556" y="0"/>
                </a:lnTo>
                <a:close/>
              </a:path>
            </a:pathLst>
          </a:custGeom>
          <a:noFill/>
          <a:ln w="12191">
            <a:solidFill>
              <a:srgbClr val="F4F6F9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64" name="object 20"/>
          <p:cNvSpPr>
            <a:spLocks noChangeArrowheads="1"/>
          </p:cNvSpPr>
          <p:nvPr/>
        </p:nvSpPr>
        <p:spPr bwMode="auto">
          <a:xfrm>
            <a:off x="762000" y="838200"/>
            <a:ext cx="7696200" cy="57150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buFont typeface="Wingdings" pitchFamily="2" charset="2"/>
              <a:buChar char="v"/>
              <a:tabLst>
                <a:tab pos="63500" algn="l"/>
              </a:tabLst>
              <a:defRPr/>
            </a:pPr>
            <a:endParaRPr lang="en-US" altLang="zh-CN" b="1" dirty="0" smtClean="0">
              <a:solidFill>
                <a:srgbClr val="0070C0"/>
              </a:solidFill>
              <a:ea typeface="SimSun" pitchFamily="2" charset="-122"/>
            </a:endParaRPr>
          </a:p>
          <a:p>
            <a:pPr marL="698500" lvl="1" indent="-177800" eaLnBrk="1" hangingPunct="1">
              <a:lnSpc>
                <a:spcPct val="100000"/>
              </a:lnSpc>
              <a:spcBef>
                <a:spcPct val="25000"/>
              </a:spcBef>
              <a:tabLst>
                <a:tab pos="63500" algn="l"/>
              </a:tabLst>
              <a:defRPr/>
            </a:pPr>
            <a:endParaRPr lang="zh-CN" altLang="en-US" dirty="0" smtClean="0">
              <a:solidFill>
                <a:srgbClr val="0070C0"/>
              </a:solidFill>
              <a:ea typeface="SimSun" pitchFamily="2" charset="-122"/>
            </a:endParaRPr>
          </a:p>
        </p:txBody>
      </p:sp>
      <p:sp>
        <p:nvSpPr>
          <p:cNvPr id="6175" name="object 31"/>
          <p:cNvSpPr>
            <a:spLocks noChangeArrowheads="1"/>
          </p:cNvSpPr>
          <p:nvPr/>
        </p:nvSpPr>
        <p:spPr bwMode="auto">
          <a:xfrm>
            <a:off x="6194425" y="2592388"/>
            <a:ext cx="625475" cy="8985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79" name="object 35"/>
          <p:cNvSpPr>
            <a:spLocks noChangeArrowheads="1"/>
          </p:cNvSpPr>
          <p:nvPr/>
        </p:nvSpPr>
        <p:spPr bwMode="auto">
          <a:xfrm>
            <a:off x="5973763" y="3079750"/>
            <a:ext cx="625475" cy="9001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1" name="object 37"/>
          <p:cNvSpPr>
            <a:spLocks noChangeArrowheads="1"/>
          </p:cNvSpPr>
          <p:nvPr/>
        </p:nvSpPr>
        <p:spPr bwMode="auto">
          <a:xfrm>
            <a:off x="4344988" y="3567113"/>
            <a:ext cx="623887" cy="9001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3" name="object 39"/>
          <p:cNvSpPr>
            <a:spLocks noChangeArrowheads="1"/>
          </p:cNvSpPr>
          <p:nvPr/>
        </p:nvSpPr>
        <p:spPr bwMode="auto">
          <a:xfrm>
            <a:off x="6672263" y="3567113"/>
            <a:ext cx="623887" cy="9001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5" name="object 41"/>
          <p:cNvSpPr>
            <a:spLocks noChangeArrowheads="1"/>
          </p:cNvSpPr>
          <p:nvPr/>
        </p:nvSpPr>
        <p:spPr bwMode="auto">
          <a:xfrm>
            <a:off x="4648200" y="4114800"/>
            <a:ext cx="622300" cy="8985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87" name="object 43"/>
          <p:cNvSpPr>
            <a:spLocks noChangeArrowheads="1"/>
          </p:cNvSpPr>
          <p:nvPr/>
        </p:nvSpPr>
        <p:spPr bwMode="auto">
          <a:xfrm>
            <a:off x="6300788" y="4056063"/>
            <a:ext cx="623887" cy="8985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1" name="object 47"/>
          <p:cNvSpPr>
            <a:spLocks noChangeArrowheads="1"/>
          </p:cNvSpPr>
          <p:nvPr/>
        </p:nvSpPr>
        <p:spPr bwMode="auto">
          <a:xfrm>
            <a:off x="5329238" y="5030788"/>
            <a:ext cx="625475" cy="8985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93" name="object 49"/>
          <p:cNvSpPr>
            <a:spLocks/>
          </p:cNvSpPr>
          <p:nvPr/>
        </p:nvSpPr>
        <p:spPr bwMode="auto">
          <a:xfrm>
            <a:off x="1262063" y="6402388"/>
            <a:ext cx="7881937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881935" y="0"/>
              </a:cxn>
            </a:cxnLst>
            <a:rect l="0" t="0" r="r" b="b"/>
            <a:pathLst>
              <a:path w="7882255">
                <a:moveTo>
                  <a:pt x="0" y="0"/>
                </a:moveTo>
                <a:lnTo>
                  <a:pt x="7881935" y="0"/>
                </a:lnTo>
              </a:path>
            </a:pathLst>
          </a:custGeom>
          <a:noFill/>
          <a:ln w="9524">
            <a:solidFill>
              <a:srgbClr val="497DBA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" name="object 10"/>
          <p:cNvSpPr txBox="1"/>
          <p:nvPr/>
        </p:nvSpPr>
        <p:spPr>
          <a:xfrm>
            <a:off x="2514600" y="2286000"/>
            <a:ext cx="4876800" cy="1969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endParaRPr lang="en-US" sz="2000" dirty="0" smtClean="0">
              <a:solidFill>
                <a:srgbClr val="0070C0"/>
              </a:solidFill>
              <a:latin typeface="Wingdings"/>
              <a:cs typeface="Wingdings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tabLst>
                <a:tab pos="354965" algn="l"/>
              </a:tabLst>
              <a:defRPr/>
            </a:pPr>
            <a:r>
              <a:rPr lang="en-US" sz="2000" dirty="0" smtClean="0">
                <a:solidFill>
                  <a:srgbClr val="0070C0"/>
                </a:solidFill>
                <a:latin typeface="Wingdings"/>
                <a:cs typeface="Wingdings"/>
              </a:rPr>
              <a:t> </a:t>
            </a:r>
            <a:endParaRPr b="1">
              <a:solidFill>
                <a:srgbClr val="0070C0"/>
              </a:solidFill>
              <a:latin typeface="Calibri" pitchFamily="34" charset="0"/>
              <a:cs typeface="Calibri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  <a:defRPr/>
            </a:pPr>
            <a:endParaRPr b="1">
              <a:solidFill>
                <a:srgbClr val="0070C0"/>
              </a:solidFill>
              <a:latin typeface="Calibri" pitchFamily="34" charset="0"/>
              <a:cs typeface="Calibri"/>
            </a:endParaRPr>
          </a:p>
        </p:txBody>
      </p:sp>
      <p:pic>
        <p:nvPicPr>
          <p:cNvPr id="397314" name="Picture 2" descr="C:\Users\acer\Desktop\screw rack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14400" y="914400"/>
            <a:ext cx="8229600" cy="5562600"/>
          </a:xfrm>
          <a:prstGeom prst="rect">
            <a:avLst/>
          </a:prstGeom>
          <a:noFill/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A6881ED-308F-4EE4-A104-D324B65C4417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524000" y="2209800"/>
            <a:ext cx="6172200" cy="4191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342900" indent="-342900"/>
            <a:r>
              <a:rPr lang="zh-CN" altLang="en-US" sz="1800" dirty="0" smtClean="0"/>
              <a:t>    </a:t>
            </a:r>
            <a:endParaRPr lang="en-US" altLang="zh-CN" sz="1800" dirty="0"/>
          </a:p>
          <a:p>
            <a:pPr marL="342900" indent="-342900"/>
            <a:r>
              <a:rPr lang="zh-CN" altLang="en-US" sz="1800" dirty="0" smtClean="0"/>
              <a:t>     </a:t>
            </a:r>
            <a:endParaRPr lang="en-US" altLang="zh-CN" sz="1800" dirty="0"/>
          </a:p>
          <a:p>
            <a:pPr marL="342900" indent="-342900"/>
            <a:r>
              <a:rPr lang="en-US" altLang="zh-CN" sz="1800" b="1" dirty="0" smtClean="0">
                <a:solidFill>
                  <a:srgbClr val="CC0000"/>
                </a:solidFill>
              </a:rPr>
              <a:t>                              </a:t>
            </a:r>
            <a:r>
              <a:rPr lang="en-US" altLang="zh-CN" sz="2800" b="1" dirty="0" smtClean="0">
                <a:solidFill>
                  <a:srgbClr val="0000CC"/>
                </a:solidFill>
                <a:latin typeface="Calibri" pitchFamily="34" charset="0"/>
              </a:rPr>
              <a:t>Third </a:t>
            </a:r>
            <a:r>
              <a:rPr lang="en-US" altLang="zh-CN" sz="2800" b="1" dirty="0">
                <a:solidFill>
                  <a:srgbClr val="0000CC"/>
                </a:solidFill>
                <a:latin typeface="Calibri" pitchFamily="34" charset="0"/>
              </a:rPr>
              <a:t>S:  </a:t>
            </a:r>
            <a:r>
              <a:rPr lang="en-US" altLang="zh-CN" sz="2800" b="1" dirty="0">
                <a:solidFill>
                  <a:srgbClr val="FF0000"/>
                </a:solidFill>
                <a:latin typeface="Calibri" pitchFamily="34" charset="0"/>
              </a:rPr>
              <a:t>S</a:t>
            </a:r>
            <a:r>
              <a:rPr lang="en-US" altLang="zh-CN" sz="2800" b="1" dirty="0">
                <a:solidFill>
                  <a:srgbClr val="0000CC"/>
                </a:solidFill>
                <a:latin typeface="Calibri" pitchFamily="34" charset="0"/>
              </a:rPr>
              <a:t>hine </a:t>
            </a:r>
            <a:endParaRPr lang="en-US" altLang="zh-CN" sz="2800" b="1" dirty="0" smtClean="0">
              <a:solidFill>
                <a:srgbClr val="0000CC"/>
              </a:solidFill>
              <a:latin typeface="Calibri" pitchFamily="34" charset="0"/>
            </a:endParaRPr>
          </a:p>
          <a:p>
            <a:pPr marL="342900" indent="-342900"/>
            <a:endParaRPr lang="zh-CN" altLang="en-US" sz="2800" dirty="0">
              <a:solidFill>
                <a:srgbClr val="0000CC"/>
              </a:solidFill>
              <a:latin typeface="Calibri" pitchFamily="34" charset="0"/>
            </a:endParaRPr>
          </a:p>
          <a:p>
            <a:pPr marL="342900" indent="-342900"/>
            <a:r>
              <a:rPr lang="en-US" altLang="zh-CN" sz="1800" dirty="0"/>
              <a:t>     </a:t>
            </a:r>
            <a:r>
              <a:rPr lang="en-US" altLang="zh-CN" sz="2800" dirty="0">
                <a:solidFill>
                  <a:srgbClr val="0000CC"/>
                </a:solidFill>
                <a:latin typeface="Calibri" pitchFamily="34" charset="0"/>
              </a:rPr>
              <a:t>Cleaning and Inspecting the workplace. </a:t>
            </a:r>
          </a:p>
          <a:p>
            <a:pPr marL="342900" indent="-342900"/>
            <a:r>
              <a:rPr lang="zh-CN" altLang="en-US" sz="1800" dirty="0">
                <a:latin typeface="Calibri" pitchFamily="34" charset="0"/>
              </a:rPr>
              <a:t>   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1800" dirty="0" smtClean="0">
                <a:ea typeface="SimSun" pitchFamily="2" charset="-122"/>
              </a:rPr>
              <a:t>     </a:t>
            </a:r>
            <a:endParaRPr lang="zh-CN" altLang="en-US" sz="1800" dirty="0">
              <a:ea typeface="SimSun" pitchFamily="2" charset="-122"/>
            </a:endParaRPr>
          </a:p>
        </p:txBody>
      </p:sp>
      <p:graphicFrame>
        <p:nvGraphicFramePr>
          <p:cNvPr id="20485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838200" y="838200"/>
          <a:ext cx="609600" cy="947738"/>
        </p:xfrm>
        <a:graphic>
          <a:graphicData uri="http://schemas.openxmlformats.org/presentationml/2006/ole">
            <p:oleObj spid="_x0000_s390146" name="Clip" r:id="rId3" imgW="1495472" imgH="3381458" progId="">
              <p:embed/>
            </p:oleObj>
          </a:graphicData>
        </a:graphic>
      </p:graphicFrame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02463" y="6516688"/>
            <a:ext cx="1905000" cy="341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A6881ED-308F-4EE4-A104-D324B65C4417}" type="slidenum">
              <a:rPr lang="zh-CN" altLang="en-US"/>
              <a:pPr/>
              <a:t>9</a:t>
            </a:fld>
            <a:endParaRPr lang="en-US" altLang="zh-CN"/>
          </a:p>
        </p:txBody>
      </p:sp>
      <p:graphicFrame>
        <p:nvGraphicFramePr>
          <p:cNvPr id="20485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838200" y="838200"/>
          <a:ext cx="609600" cy="947738"/>
        </p:xfrm>
        <a:graphic>
          <a:graphicData uri="http://schemas.openxmlformats.org/presentationml/2006/ole">
            <p:oleObj spid="_x0000_s400386" name="Clip" r:id="rId3" imgW="1495472" imgH="3381458" progId="">
              <p:embed/>
            </p:oleObj>
          </a:graphicData>
        </a:graphic>
      </p:graphicFrame>
      <p:sp>
        <p:nvSpPr>
          <p:cNvPr id="11" name="object 4"/>
          <p:cNvSpPr>
            <a:spLocks noChangeArrowheads="1"/>
          </p:cNvSpPr>
          <p:nvPr/>
        </p:nvSpPr>
        <p:spPr bwMode="auto">
          <a:xfrm>
            <a:off x="2438400" y="0"/>
            <a:ext cx="5086350" cy="679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object 5"/>
          <p:cNvSpPr>
            <a:spLocks noChangeArrowheads="1"/>
          </p:cNvSpPr>
          <p:nvPr/>
        </p:nvSpPr>
        <p:spPr bwMode="auto">
          <a:xfrm>
            <a:off x="2819400" y="0"/>
            <a:ext cx="4572000" cy="457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0070C0"/>
                </a:solidFill>
                <a:latin typeface="Calibri" pitchFamily="34" charset="0"/>
              </a:rPr>
              <a:t>                          2.2 </a:t>
            </a:r>
            <a:endParaRPr lang="en-US" b="1" dirty="0">
              <a:solidFill>
                <a:srgbClr val="0070C0"/>
              </a:solidFill>
              <a:latin typeface="Calibri" pitchFamily="34" charset="0"/>
            </a:endParaRPr>
          </a:p>
        </p:txBody>
      </p:sp>
      <p:pic>
        <p:nvPicPr>
          <p:cNvPr id="7" name="Picture 2" descr="C:\Documents and Settings\Admin\Desktop\BEFOR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8200" y="914400"/>
            <a:ext cx="8305800" cy="56388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8531</TotalTime>
  <Words>351</Words>
  <Application>Microsoft Macintosh PowerPoint</Application>
  <PresentationFormat>On-screen Show (4:3)</PresentationFormat>
  <Paragraphs>286</Paragraphs>
  <Slides>19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Contemporary Portrait</vt:lpstr>
      <vt:lpstr>1_Custom Design</vt:lpstr>
      <vt:lpstr>Custom Design</vt:lpstr>
      <vt:lpstr>Clip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5S+1  Numbers game. 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Nathan &amp; Nathan Consultants Pvt Ltd.,</dc:creator>
  <cp:lastModifiedBy>acer</cp:lastModifiedBy>
  <cp:revision>1820</cp:revision>
  <dcterms:created xsi:type="dcterms:W3CDTF">2002-04-04T05:54:57Z</dcterms:created>
  <dcterms:modified xsi:type="dcterms:W3CDTF">2019-05-08T23:41:23Z</dcterms:modified>
</cp:coreProperties>
</file>